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74" r:id="rId3"/>
    <p:sldId id="267" r:id="rId4"/>
    <p:sldId id="268" r:id="rId5"/>
    <p:sldId id="276" r:id="rId6"/>
    <p:sldId id="277" r:id="rId7"/>
    <p:sldId id="285" r:id="rId8"/>
    <p:sldId id="278" r:id="rId9"/>
    <p:sldId id="279" r:id="rId10"/>
    <p:sldId id="286" r:id="rId11"/>
    <p:sldId id="287" r:id="rId12"/>
    <p:sldId id="280" r:id="rId13"/>
    <p:sldId id="281" r:id="rId14"/>
    <p:sldId id="288" r:id="rId15"/>
    <p:sldId id="289" r:id="rId16"/>
    <p:sldId id="290" r:id="rId17"/>
    <p:sldId id="291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7" r:id="rId26"/>
    <p:sldId id="306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16" r:id="rId43"/>
    <p:sldId id="317" r:id="rId44"/>
    <p:sldId id="319" r:id="rId45"/>
    <p:sldId id="320" r:id="rId46"/>
    <p:sldId id="321" r:id="rId47"/>
    <p:sldId id="322" r:id="rId48"/>
    <p:sldId id="323" r:id="rId49"/>
    <p:sldId id="331" r:id="rId50"/>
    <p:sldId id="283" r:id="rId51"/>
    <p:sldId id="284" r:id="rId52"/>
    <p:sldId id="27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3"/>
    <p:restoredTop sz="94376"/>
  </p:normalViewPr>
  <p:slideViewPr>
    <p:cSldViewPr snapToGrid="0" snapToObjects="1" showGuides="1">
      <p:cViewPr varScale="1">
        <p:scale>
          <a:sx n="112" d="100"/>
          <a:sy n="112" d="100"/>
        </p:scale>
        <p:origin x="462" y="108"/>
      </p:cViewPr>
      <p:guideLst>
        <p:guide orient="horz" pos="2160"/>
        <p:guide pos="3840"/>
        <p:guide pos="7106"/>
        <p:guide pos="7151"/>
        <p:guide orient="horz" pos="482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18-12-10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10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A_Team4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0111837" y="5054589"/>
            <a:ext cx="1486305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R" sz="14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B489032 </a:t>
            </a:r>
            <a:r>
              <a:rPr kumimoji="1" lang="ko-KR" altLang="en-US" sz="1400" dirty="0" err="1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설세형</a:t>
            </a:r>
            <a:endParaRPr kumimoji="1" lang="en-US" altLang="ko-KR" sz="1400" dirty="0">
              <a:latin typeface="Sandoll GothicNeo1Unicode 02 Ul" charset="-127"/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4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B489067 </a:t>
            </a:r>
            <a:r>
              <a:rPr kumimoji="1" lang="ko-KR" altLang="en-US" sz="14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정민우</a:t>
            </a:r>
            <a:endParaRPr kumimoji="1" lang="en-US" altLang="ko-KR" sz="1400" dirty="0">
              <a:latin typeface="Sandoll GothicNeo1Unicode 02 Ul" charset="-127"/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4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B489077 </a:t>
            </a:r>
            <a:r>
              <a:rPr kumimoji="1" lang="ko-KR" altLang="en-US" sz="1400" dirty="0" err="1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진호용</a:t>
            </a:r>
            <a:endParaRPr kumimoji="1" lang="en-US" altLang="ko-KR" sz="1400" dirty="0">
              <a:latin typeface="Sandoll GothicNeo1Unicode 02 Ul" charset="-127"/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4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B489078 </a:t>
            </a:r>
            <a:r>
              <a:rPr kumimoji="1" lang="ko-KR" altLang="en-US" sz="1400" dirty="0" err="1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최봉근</a:t>
            </a:r>
            <a:endParaRPr kumimoji="1" lang="en-US" altLang="ko-KR" sz="1400" dirty="0">
              <a:latin typeface="Sandoll GothicNeo1Unicode 02 Ul" charset="-127"/>
              <a:ea typeface="Sandoll GothicNeo1Unicode 02 Ul" charset="-127"/>
              <a:cs typeface="Sandoll GothicNeo1Unicode 02 Ul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40456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DATABASE</a:t>
            </a:r>
          </a:p>
          <a:p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ANE EXERCISE</a:t>
            </a:r>
          </a:p>
          <a:p>
            <a:r>
              <a:rPr kumimoji="1" lang="en-US" altLang="ko-KR" sz="4400" b="1" dirty="0">
                <a:solidFill>
                  <a:srgbClr val="FF0000"/>
                </a:solidFill>
                <a:latin typeface="Noto Sans CJK KR" charset="-127"/>
                <a:ea typeface="Noto Sans CJK KR" charset="-127"/>
                <a:cs typeface="Noto Sans CJK KR" charset="-127"/>
              </a:rPr>
              <a:t>PROJECT</a:t>
            </a:r>
            <a:endParaRPr kumimoji="1" lang="ko-KR" altLang="en-US" sz="4400" b="1" dirty="0">
              <a:solidFill>
                <a:srgbClr val="FF0000"/>
              </a:solidFill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666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2.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Whole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composition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Scenario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2F6519-3A0F-4F4F-B71E-E786F18F428F}"/>
              </a:ext>
            </a:extLst>
          </p:cNvPr>
          <p:cNvSpPr/>
          <p:nvPr/>
        </p:nvSpPr>
        <p:spPr>
          <a:xfrm>
            <a:off x="1593615" y="1191231"/>
            <a:ext cx="1524000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hinoor Devanagari"/>
              </a:rPr>
              <a:t>회원가입</a:t>
            </a:r>
            <a:endParaRPr lang="en-US" altLang="ko-KR" sz="1600" dirty="0">
              <a:latin typeface="Kohinoor Devanagari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8CEE36-BF67-494E-ACFD-2DCB5DC48100}"/>
              </a:ext>
            </a:extLst>
          </p:cNvPr>
          <p:cNvSpPr/>
          <p:nvPr/>
        </p:nvSpPr>
        <p:spPr>
          <a:xfrm>
            <a:off x="1593615" y="1985615"/>
            <a:ext cx="1524000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hinoor Devanagari"/>
              </a:rPr>
              <a:t>로그인</a:t>
            </a:r>
            <a:endParaRPr lang="en-US" altLang="ko-KR" sz="1600" dirty="0">
              <a:latin typeface="Kohinoor Devanagari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6C26B6-1F1D-462A-AD7E-4C4DC22D5BCF}"/>
              </a:ext>
            </a:extLst>
          </p:cNvPr>
          <p:cNvSpPr/>
          <p:nvPr/>
        </p:nvSpPr>
        <p:spPr>
          <a:xfrm>
            <a:off x="4145287" y="1983634"/>
            <a:ext cx="1524000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hinoor Devanagari"/>
              </a:rPr>
              <a:t>일반 사용자</a:t>
            </a:r>
            <a:endParaRPr lang="en-US" altLang="ko-KR" sz="1600" dirty="0">
              <a:latin typeface="Kohinoor Devanagari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AECC54-8682-40B8-BCAA-87B7FB50F49F}"/>
              </a:ext>
            </a:extLst>
          </p:cNvPr>
          <p:cNvSpPr/>
          <p:nvPr/>
        </p:nvSpPr>
        <p:spPr>
          <a:xfrm>
            <a:off x="4145289" y="2870365"/>
            <a:ext cx="1524000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hinoor Devanagari"/>
              </a:rPr>
              <a:t>관리자</a:t>
            </a:r>
            <a:endParaRPr lang="en-US" altLang="ko-KR" sz="1600" dirty="0">
              <a:latin typeface="Kohinoor Devanaga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B985B8-D129-4D76-A87F-4300ED492DF3}"/>
              </a:ext>
            </a:extLst>
          </p:cNvPr>
          <p:cNvSpPr/>
          <p:nvPr/>
        </p:nvSpPr>
        <p:spPr>
          <a:xfrm>
            <a:off x="6843965" y="1983634"/>
            <a:ext cx="1524000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hinoor Devanagari"/>
              </a:rPr>
              <a:t>메뉴 주문</a:t>
            </a:r>
            <a:endParaRPr lang="en-US" altLang="ko-KR" sz="1600" dirty="0">
              <a:latin typeface="Kohinoor Devanaga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13EA7-0627-4A83-BC34-139367DBEB75}"/>
              </a:ext>
            </a:extLst>
          </p:cNvPr>
          <p:cNvSpPr/>
          <p:nvPr/>
        </p:nvSpPr>
        <p:spPr>
          <a:xfrm>
            <a:off x="9395637" y="1984442"/>
            <a:ext cx="1524000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hinoor Devanagari"/>
              </a:rPr>
              <a:t>주문 목록</a:t>
            </a:r>
            <a:endParaRPr lang="en-US" altLang="ko-KR" sz="1600" dirty="0">
              <a:latin typeface="Kohinoor Devanagari"/>
            </a:endParaRPr>
          </a:p>
          <a:p>
            <a:pPr algn="ctr"/>
            <a:r>
              <a:rPr lang="en-US" altLang="ko-KR" sz="1600" dirty="0">
                <a:latin typeface="Kohinoor Devanagari"/>
              </a:rPr>
              <a:t>QR</a:t>
            </a:r>
            <a:r>
              <a:rPr lang="ko-KR" altLang="en-US" sz="1600" dirty="0">
                <a:latin typeface="Kohinoor Devanagari"/>
              </a:rPr>
              <a:t>코드 확인</a:t>
            </a:r>
            <a:endParaRPr lang="en-US" altLang="ko-KR" sz="1600" dirty="0">
              <a:latin typeface="Kohinoor Devanagari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D94170-A13A-4DCA-8025-B7E96D855810}"/>
              </a:ext>
            </a:extLst>
          </p:cNvPr>
          <p:cNvSpPr/>
          <p:nvPr/>
        </p:nvSpPr>
        <p:spPr>
          <a:xfrm>
            <a:off x="6843965" y="2866341"/>
            <a:ext cx="1524000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hinoor Devanagari"/>
              </a:rPr>
              <a:t>메뉴 관리</a:t>
            </a:r>
            <a:endParaRPr lang="en-US" altLang="ko-KR" sz="1600" dirty="0">
              <a:latin typeface="Kohinoor Devanagari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548FBB-0BED-461D-89C2-8D7D7BE7B900}"/>
              </a:ext>
            </a:extLst>
          </p:cNvPr>
          <p:cNvSpPr/>
          <p:nvPr/>
        </p:nvSpPr>
        <p:spPr>
          <a:xfrm>
            <a:off x="6843965" y="3749048"/>
            <a:ext cx="1524000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hinoor Devanagari"/>
              </a:rPr>
              <a:t>회원 관리</a:t>
            </a:r>
            <a:endParaRPr lang="en-US" altLang="ko-KR" sz="1600" dirty="0">
              <a:latin typeface="Kohinoor Devanagari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043E6B-0E07-4D43-AA33-79D4BC0E3F5B}"/>
              </a:ext>
            </a:extLst>
          </p:cNvPr>
          <p:cNvSpPr/>
          <p:nvPr/>
        </p:nvSpPr>
        <p:spPr>
          <a:xfrm>
            <a:off x="6843965" y="4631755"/>
            <a:ext cx="1524000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hinoor Devanagari"/>
              </a:rPr>
              <a:t>주문목록 관리</a:t>
            </a:r>
            <a:endParaRPr lang="en-US" altLang="ko-KR" sz="1600" dirty="0">
              <a:latin typeface="Kohinoor Devanagari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CABA84-4BDD-44D1-997B-52A1102A6AA6}"/>
              </a:ext>
            </a:extLst>
          </p:cNvPr>
          <p:cNvSpPr/>
          <p:nvPr/>
        </p:nvSpPr>
        <p:spPr>
          <a:xfrm>
            <a:off x="1360799" y="5566197"/>
            <a:ext cx="1953534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hinoor Devanagari"/>
              </a:rPr>
              <a:t>Telegram</a:t>
            </a:r>
            <a:r>
              <a:rPr lang="ko-KR" altLang="en-US" sz="1600" dirty="0">
                <a:latin typeface="Kohinoor Devanagari"/>
              </a:rPr>
              <a:t> 채널 추가</a:t>
            </a:r>
            <a:endParaRPr lang="en-US" altLang="ko-KR" sz="1600" dirty="0">
              <a:latin typeface="Kohinoor Devanagari"/>
            </a:endParaRPr>
          </a:p>
          <a:p>
            <a:pPr algn="ctr"/>
            <a:r>
              <a:rPr lang="en-US" altLang="ko-KR" sz="1600" dirty="0">
                <a:latin typeface="Kohinoor Devanagari"/>
              </a:rPr>
              <a:t>(@T3db_bot)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7BEC3C-FF01-4198-8573-73F8AF731E86}"/>
              </a:ext>
            </a:extLst>
          </p:cNvPr>
          <p:cNvSpPr/>
          <p:nvPr/>
        </p:nvSpPr>
        <p:spPr>
          <a:xfrm>
            <a:off x="9181654" y="5566197"/>
            <a:ext cx="1953534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hinoor Devanagari"/>
              </a:rPr>
              <a:t>QR</a:t>
            </a:r>
            <a:r>
              <a:rPr lang="ko-KR" altLang="en-US" sz="1600" dirty="0">
                <a:latin typeface="Kohinoor Devanagari"/>
              </a:rPr>
              <a:t>코드 확인</a:t>
            </a:r>
            <a:endParaRPr lang="en-US" altLang="ko-KR" sz="1600" dirty="0">
              <a:latin typeface="Kohinoor Devanagari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60A3AD-5762-45B4-BA03-C2145488840C}"/>
              </a:ext>
            </a:extLst>
          </p:cNvPr>
          <p:cNvSpPr/>
          <p:nvPr/>
        </p:nvSpPr>
        <p:spPr>
          <a:xfrm>
            <a:off x="6575057" y="5566197"/>
            <a:ext cx="1953534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hinoor Devanagari"/>
              </a:rPr>
              <a:t>메뉴 주문</a:t>
            </a:r>
            <a:endParaRPr lang="en-US" altLang="ko-KR" sz="1600" dirty="0">
              <a:latin typeface="Kohinoor Devanagari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705ABE-2FAC-4C9E-AD50-972BF422C57E}"/>
              </a:ext>
            </a:extLst>
          </p:cNvPr>
          <p:cNvSpPr/>
          <p:nvPr/>
        </p:nvSpPr>
        <p:spPr>
          <a:xfrm>
            <a:off x="3968460" y="5566197"/>
            <a:ext cx="1953534" cy="584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hinoor Devanagari"/>
              </a:rPr>
              <a:t>T3 </a:t>
            </a:r>
            <a:r>
              <a:rPr lang="ko-KR" altLang="en-US" sz="1600" dirty="0">
                <a:latin typeface="Kohinoor Devanagari"/>
              </a:rPr>
              <a:t>아이디 인증</a:t>
            </a:r>
            <a:endParaRPr lang="en-US" altLang="ko-KR" sz="1600" dirty="0">
              <a:latin typeface="Kohinoor Devanagari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2DEBD02-C87E-434C-9271-4D1820B8C6F4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2355615" y="1776005"/>
            <a:ext cx="0" cy="2096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A6D830D-4E62-445E-9823-71DBBFBEA99C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3117615" y="2276021"/>
            <a:ext cx="1027672" cy="19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ABC7090-D10F-48BD-8860-5BE13F2B2F18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117615" y="2278002"/>
            <a:ext cx="1027674" cy="88475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E8CFB16-62BA-41CC-9B51-77D48AC5F24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669287" y="2276021"/>
            <a:ext cx="117467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9965C7E-8241-44FB-ABE4-02D0C90EBFE9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5669289" y="3158728"/>
            <a:ext cx="1174676" cy="402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04112A1-D4B1-4A10-B3AC-111567A8533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5669289" y="3162752"/>
            <a:ext cx="1174676" cy="878683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5BB041B0-524A-4365-A52B-4131FA67FB50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5669289" y="3162752"/>
            <a:ext cx="1174676" cy="176139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EA3E2EF-4DD8-420E-B700-70764E94D70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367965" y="2276021"/>
            <a:ext cx="1027672" cy="8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42E1AFB-9490-4E65-8643-A9AD75DFFFE7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>
            <a:off x="3314333" y="5858584"/>
            <a:ext cx="6541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249883D-DA92-40C5-A4DC-DE3E6E093616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5921994" y="5858584"/>
            <a:ext cx="65306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19EF44F-F83E-4D10-B332-4E8C7753C1ED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8528591" y="5858584"/>
            <a:ext cx="65306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D62935E3-4690-4372-B2D4-87E172A4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41" y="1157301"/>
            <a:ext cx="651760" cy="65176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79EB2AE-1F8B-4968-A891-85984D3B4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80" y="5499211"/>
            <a:ext cx="651760" cy="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3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3.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DB Design</a:t>
            </a:r>
            <a:endParaRPr kumimoji="1" lang="en-US" altLang="ko-KR" sz="3200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6B34C01-1563-421A-A048-384A1FBF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66133"/>
            <a:ext cx="8991600" cy="54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1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3.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DB Design</a:t>
            </a:r>
            <a:endParaRPr kumimoji="1" lang="en-US" altLang="ko-KR" sz="3200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E712A3-260A-4BCC-891E-5042106983F0}"/>
              </a:ext>
            </a:extLst>
          </p:cNvPr>
          <p:cNvSpPr/>
          <p:nvPr/>
        </p:nvSpPr>
        <p:spPr>
          <a:xfrm>
            <a:off x="1825985" y="5201637"/>
            <a:ext cx="1717517" cy="54888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COMPANY_NAME</a:t>
            </a:r>
          </a:p>
          <a:p>
            <a:r>
              <a:rPr lang="en-US" altLang="ko-KR" sz="900" dirty="0"/>
              <a:t>COMPANY_PHONENUMBER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C508C-90A2-4440-8C0E-4709C780EB03}"/>
              </a:ext>
            </a:extLst>
          </p:cNvPr>
          <p:cNvSpPr txBox="1"/>
          <p:nvPr/>
        </p:nvSpPr>
        <p:spPr>
          <a:xfrm>
            <a:off x="1759362" y="5732235"/>
            <a:ext cx="108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COMPANY</a:t>
            </a:r>
            <a:endParaRPr lang="ko-KR" altLang="en-US" sz="14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FF808A-0A55-4ECD-9250-608927649700}"/>
              </a:ext>
            </a:extLst>
          </p:cNvPr>
          <p:cNvSpPr/>
          <p:nvPr/>
        </p:nvSpPr>
        <p:spPr>
          <a:xfrm>
            <a:off x="1825985" y="3289818"/>
            <a:ext cx="1717517" cy="8835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MEMBER_ID</a:t>
            </a:r>
          </a:p>
          <a:p>
            <a:r>
              <a:rPr lang="en-US" altLang="ko-KR" sz="900" dirty="0"/>
              <a:t>PASSWORD</a:t>
            </a:r>
          </a:p>
          <a:p>
            <a:r>
              <a:rPr lang="en-US" altLang="ko-KR" sz="900" dirty="0"/>
              <a:t>MEMBER_NAME</a:t>
            </a:r>
          </a:p>
          <a:p>
            <a:r>
              <a:rPr lang="en-US" altLang="ko-KR" sz="900" dirty="0"/>
              <a:t>COMPANY_NAME</a:t>
            </a:r>
          </a:p>
          <a:p>
            <a:r>
              <a:rPr lang="en-US" altLang="ko-KR" sz="900" dirty="0"/>
              <a:t>PHONE_NUMBER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AE769-995C-478C-AC7E-CA75A2F77247}"/>
              </a:ext>
            </a:extLst>
          </p:cNvPr>
          <p:cNvSpPr txBox="1"/>
          <p:nvPr/>
        </p:nvSpPr>
        <p:spPr>
          <a:xfrm>
            <a:off x="1825983" y="2985603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MEMBER</a:t>
            </a:r>
            <a:endParaRPr lang="ko-KR" altLang="en-US" sz="14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ACA90F-C1F9-4C09-B4EC-811D2164A7FE}"/>
              </a:ext>
            </a:extLst>
          </p:cNvPr>
          <p:cNvSpPr/>
          <p:nvPr/>
        </p:nvSpPr>
        <p:spPr>
          <a:xfrm>
            <a:off x="8719031" y="3289818"/>
            <a:ext cx="1717517" cy="8835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MENU_NO</a:t>
            </a:r>
          </a:p>
          <a:p>
            <a:r>
              <a:rPr lang="en-US" altLang="ko-KR" sz="900" dirty="0"/>
              <a:t>MENU_NAME</a:t>
            </a:r>
          </a:p>
          <a:p>
            <a:r>
              <a:rPr lang="en-US" altLang="ko-KR" sz="900" dirty="0"/>
              <a:t>MENU_PRICE</a:t>
            </a:r>
          </a:p>
          <a:p>
            <a:r>
              <a:rPr lang="en-US" altLang="ko-KR" sz="900" dirty="0"/>
              <a:t>TOTAL_QUANTITY</a:t>
            </a:r>
          </a:p>
          <a:p>
            <a:r>
              <a:rPr lang="en-US" altLang="ko-KR" sz="900" dirty="0"/>
              <a:t>IMG_PATH</a:t>
            </a:r>
            <a:endParaRPr lang="ko-KR" altLang="en-US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6C75F-98C3-48BF-B42B-99F6139FCCB6}"/>
              </a:ext>
            </a:extLst>
          </p:cNvPr>
          <p:cNvSpPr txBox="1"/>
          <p:nvPr/>
        </p:nvSpPr>
        <p:spPr>
          <a:xfrm>
            <a:off x="8731336" y="2982041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MENU</a:t>
            </a:r>
            <a:endParaRPr lang="ko-KR" altLang="en-US" sz="14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E7C5AC7-1EA1-4204-A22F-3331E8AAD852}"/>
              </a:ext>
            </a:extLst>
          </p:cNvPr>
          <p:cNvSpPr/>
          <p:nvPr/>
        </p:nvSpPr>
        <p:spPr>
          <a:xfrm>
            <a:off x="5237241" y="3231827"/>
            <a:ext cx="1717517" cy="101736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ORDER_NUMBER</a:t>
            </a:r>
          </a:p>
          <a:p>
            <a:r>
              <a:rPr lang="en-US" altLang="ko-KR" sz="900" dirty="0"/>
              <a:t>MENU_NO</a:t>
            </a:r>
          </a:p>
          <a:p>
            <a:r>
              <a:rPr lang="en-US" altLang="ko-KR" sz="900" dirty="0"/>
              <a:t>MENU_NAME</a:t>
            </a:r>
          </a:p>
          <a:p>
            <a:r>
              <a:rPr lang="en-US" altLang="ko-KR" sz="900" dirty="0"/>
              <a:t>MEMBER_ID</a:t>
            </a:r>
          </a:p>
          <a:p>
            <a:r>
              <a:rPr lang="en-US" altLang="ko-KR" sz="900" dirty="0"/>
              <a:t>ORDER_QUANTITY</a:t>
            </a:r>
          </a:p>
          <a:p>
            <a:r>
              <a:rPr lang="en-US" altLang="ko-KR" sz="900" dirty="0"/>
              <a:t>ORDER_DATE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83B78-E197-4827-976E-DC94AF1D6FAB}"/>
              </a:ext>
            </a:extLst>
          </p:cNvPr>
          <p:cNvSpPr txBox="1"/>
          <p:nvPr/>
        </p:nvSpPr>
        <p:spPr>
          <a:xfrm>
            <a:off x="5237241" y="2927612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ODERLIST</a:t>
            </a:r>
            <a:endParaRPr lang="ko-KR" altLang="en-US" sz="14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0FFCD0-BC48-4E00-93EE-FA3CCB5C2FA4}"/>
              </a:ext>
            </a:extLst>
          </p:cNvPr>
          <p:cNvSpPr/>
          <p:nvPr/>
        </p:nvSpPr>
        <p:spPr>
          <a:xfrm>
            <a:off x="1825981" y="1712634"/>
            <a:ext cx="1717517" cy="54888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QR_CODE</a:t>
            </a:r>
          </a:p>
          <a:p>
            <a:r>
              <a:rPr lang="en-US" altLang="ko-KR" sz="900" dirty="0"/>
              <a:t>MEMBER_ID</a:t>
            </a:r>
            <a:endParaRPr lang="ko-KR" altLang="en-US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BAFB86-ADC0-40D7-9D96-DFB9645A634B}"/>
              </a:ext>
            </a:extLst>
          </p:cNvPr>
          <p:cNvSpPr txBox="1"/>
          <p:nvPr/>
        </p:nvSpPr>
        <p:spPr>
          <a:xfrm>
            <a:off x="1825980" y="1428471"/>
            <a:ext cx="92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QRCODE</a:t>
            </a:r>
            <a:endParaRPr lang="ko-KR" altLang="en-US" sz="14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5602A8-7A85-4705-BE6F-D0F9C326A497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>
            <a:off x="2684740" y="2261523"/>
            <a:ext cx="4" cy="10282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36E2C5-4D80-4D36-92F9-BECAFA2ADC8A}"/>
              </a:ext>
            </a:extLst>
          </p:cNvPr>
          <p:cNvCxnSpPr>
            <a:cxnSpLocks/>
            <a:stCxn id="12" idx="2"/>
            <a:endCxn id="2" idx="0"/>
          </p:cNvCxnSpPr>
          <p:nvPr/>
        </p:nvCxnSpPr>
        <p:spPr>
          <a:xfrm>
            <a:off x="2684744" y="4173342"/>
            <a:ext cx="0" cy="10282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6879D5-1385-41E2-8C53-17BFDF5F49BB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3543502" y="3731580"/>
            <a:ext cx="1693739" cy="89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9DDDCE-165E-45EE-97FB-1C690645EE34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 flipV="1">
            <a:off x="6954758" y="3731580"/>
            <a:ext cx="1764273" cy="89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421B4A3-652B-4D4F-97A6-3C71530C83BD}"/>
              </a:ext>
            </a:extLst>
          </p:cNvPr>
          <p:cNvSpPr txBox="1"/>
          <p:nvPr/>
        </p:nvSpPr>
        <p:spPr>
          <a:xfrm>
            <a:off x="2755321" y="2312059"/>
            <a:ext cx="415498" cy="923330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</a:p>
          <a:p>
            <a:pPr algn="ctr"/>
            <a:r>
              <a:rPr lang="en-US" altLang="ko-KR" dirty="0"/>
              <a:t>ᆢ</a:t>
            </a:r>
          </a:p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74FB1C-DD2A-4746-A9F2-3E675D039951}"/>
              </a:ext>
            </a:extLst>
          </p:cNvPr>
          <p:cNvSpPr txBox="1"/>
          <p:nvPr/>
        </p:nvSpPr>
        <p:spPr>
          <a:xfrm>
            <a:off x="3655234" y="3349340"/>
            <a:ext cx="1476686" cy="36933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r>
              <a:rPr lang="en-US" altLang="ko-KR" dirty="0"/>
              <a:t>1      :      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FA12FD-FC9F-4B3B-9922-6DE2700DFBDA}"/>
              </a:ext>
            </a:extLst>
          </p:cNvPr>
          <p:cNvSpPr txBox="1"/>
          <p:nvPr/>
        </p:nvSpPr>
        <p:spPr>
          <a:xfrm>
            <a:off x="7060079" y="3349340"/>
            <a:ext cx="1547218" cy="36933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r>
              <a:rPr lang="en-US" altLang="ko-KR" dirty="0"/>
              <a:t>m      :      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9F8FBC-21FA-40B9-92EC-EB8D10B01E38}"/>
              </a:ext>
            </a:extLst>
          </p:cNvPr>
          <p:cNvSpPr txBox="1"/>
          <p:nvPr/>
        </p:nvSpPr>
        <p:spPr>
          <a:xfrm>
            <a:off x="2748348" y="4225824"/>
            <a:ext cx="415498" cy="923330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 algn="ctr"/>
            <a:r>
              <a:rPr lang="en-US" altLang="ko-KR" dirty="0"/>
              <a:t>n</a:t>
            </a:r>
          </a:p>
          <a:p>
            <a:pPr algn="ctr"/>
            <a:r>
              <a:rPr lang="en-US" altLang="ko-KR" dirty="0"/>
              <a:t>ᆢ</a:t>
            </a:r>
          </a:p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909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17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Login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2" descr="C:\Users\llbis\OneDrive\바탕 화면\3-2\DB\ssh\ppt\login1.PNG">
            <a:extLst>
              <a:ext uri="{FF2B5EF4-FFF2-40B4-BE49-F238E27FC236}">
                <a16:creationId xmlns:a16="http://schemas.microsoft.com/office/drawing/2014/main" id="{93B4AE50-46C8-42A9-8107-02469122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93" y="1448821"/>
            <a:ext cx="5738813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llbis\OneDrive\바탕 화면\3-2\DB\ssh\ppt\login1-1.PNG">
            <a:extLst>
              <a:ext uri="{FF2B5EF4-FFF2-40B4-BE49-F238E27FC236}">
                <a16:creationId xmlns:a16="http://schemas.microsoft.com/office/drawing/2014/main" id="{192DD5A6-6758-4015-BC57-5F2BBAB7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437113"/>
            <a:ext cx="4024312" cy="94456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llbis\OneDrive\바탕 화면\3-2\DB\ssh\ppt\login1-2.PNG">
            <a:extLst>
              <a:ext uri="{FF2B5EF4-FFF2-40B4-BE49-F238E27FC236}">
                <a16:creationId xmlns:a16="http://schemas.microsoft.com/office/drawing/2014/main" id="{D70102FA-F9BA-43F0-BB90-69C9190D9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18" y="3429001"/>
            <a:ext cx="3444875" cy="25685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817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17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Login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6" descr="C:\Users\llbis\OneDrive\바탕 화면\3-2\DB\ssh\ppt\login2.PNG">
            <a:extLst>
              <a:ext uri="{FF2B5EF4-FFF2-40B4-BE49-F238E27FC236}">
                <a16:creationId xmlns:a16="http://schemas.microsoft.com/office/drawing/2014/main" id="{29EC92B7-E094-47DA-8414-D62B2F261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1288909"/>
            <a:ext cx="49149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C:\Users\llbis\OneDrive\바탕 화면\3-2\DB\ssh\ppt\login2-4.PNG">
            <a:extLst>
              <a:ext uri="{FF2B5EF4-FFF2-40B4-BE49-F238E27FC236}">
                <a16:creationId xmlns:a16="http://schemas.microsoft.com/office/drawing/2014/main" id="{FCF549E5-6B0A-47E6-BD82-183B0BC79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11" y="3645025"/>
            <a:ext cx="4068762" cy="9747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llbis\OneDrive\바탕 화면\3-2\DB\ssh\ppt\login2-2.PNG">
            <a:extLst>
              <a:ext uri="{FF2B5EF4-FFF2-40B4-BE49-F238E27FC236}">
                <a16:creationId xmlns:a16="http://schemas.microsoft.com/office/drawing/2014/main" id="{9FCE579D-499F-418E-AD4C-7E35DEA52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10" y="4941168"/>
            <a:ext cx="4068000" cy="9773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28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582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Sign up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llbis\OneDrive\바탕 화면\3-2\DB\ssh\ppt\sign up2.PNG">
            <a:extLst>
              <a:ext uri="{FF2B5EF4-FFF2-40B4-BE49-F238E27FC236}">
                <a16:creationId xmlns:a16="http://schemas.microsoft.com/office/drawing/2014/main" id="{0F25F3D0-6EC6-45DE-ABF0-A059ADAC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1" y="1663469"/>
            <a:ext cx="859155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llbis\OneDrive\바탕 화면\3-2\DB\ssh\ppt\sign up2-1.PNG">
            <a:extLst>
              <a:ext uri="{FF2B5EF4-FFF2-40B4-BE49-F238E27FC236}">
                <a16:creationId xmlns:a16="http://schemas.microsoft.com/office/drawing/2014/main" id="{9F25FED1-E192-492F-B28C-166AF0EB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75" y="2780928"/>
            <a:ext cx="3281451" cy="360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54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502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Sign up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llbis\OneDrive\바탕 화면\3-2\DB\ssh\ppt\sign up1.PNG">
            <a:extLst>
              <a:ext uri="{FF2B5EF4-FFF2-40B4-BE49-F238E27FC236}">
                <a16:creationId xmlns:a16="http://schemas.microsoft.com/office/drawing/2014/main" id="{8B5356A2-D9BB-4DFC-BC9B-C3CDBF957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67" y="1340768"/>
            <a:ext cx="6965951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lbis\OneDrive\바탕 화면\3-2\DB\ssh\ppt\sign up1-1.PNG">
            <a:extLst>
              <a:ext uri="{FF2B5EF4-FFF2-40B4-BE49-F238E27FC236}">
                <a16:creationId xmlns:a16="http://schemas.microsoft.com/office/drawing/2014/main" id="{796CBA09-F70D-4C69-8E8A-2F02E0952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218" y="3933057"/>
            <a:ext cx="3960000" cy="94508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llbis\OneDrive\바탕 화면\3-2\DB\ssh\ppt\sign up1-2.PNG">
            <a:extLst>
              <a:ext uri="{FF2B5EF4-FFF2-40B4-BE49-F238E27FC236}">
                <a16:creationId xmlns:a16="http://schemas.microsoft.com/office/drawing/2014/main" id="{2487C566-97A6-4821-989A-2AB9E9B60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09" y="5331242"/>
            <a:ext cx="3960000" cy="9591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llbis\OneDrive\바탕 화면\3-2\DB\ssh\ppt\sign up1-3.PNG">
            <a:extLst>
              <a:ext uri="{FF2B5EF4-FFF2-40B4-BE49-F238E27FC236}">
                <a16:creationId xmlns:a16="http://schemas.microsoft.com/office/drawing/2014/main" id="{8AA0D492-BD6F-4FB5-8FFE-323E36147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90" y="5343007"/>
            <a:ext cx="3960000" cy="92436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7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12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Main page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E05563F-399D-45AB-AF9D-34A701C1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546" y="1489245"/>
            <a:ext cx="7900907" cy="50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7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12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Main page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AF9B8CD-872F-43C5-9D15-C436E3DC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1408979"/>
            <a:ext cx="3590697" cy="432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E7C467-0AD2-4A8C-B1B8-4F905F799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50" y="1846939"/>
            <a:ext cx="6684763" cy="31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3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170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Menu page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B8553B6-71DF-4CF6-8ABD-19E187EA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40" y="1489245"/>
            <a:ext cx="9709119" cy="42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422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MOTIVATION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249DC03-FABB-4979-A086-AE224F38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18" y="1726435"/>
            <a:ext cx="4973163" cy="3729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5085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170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Menu page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5498F3F-50A8-4F41-AA18-4266EA10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39" y="1358239"/>
            <a:ext cx="8197121" cy="50861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17D13A-4014-44C7-AF86-33FEC5696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75" y="1065790"/>
            <a:ext cx="8374849" cy="54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9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010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Add menu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27FCB3F-3A29-4F6D-9828-8A1D2B36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752" y="1285230"/>
            <a:ext cx="7474495" cy="480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8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566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Update menu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8EF2AE4-4A17-46A4-AEF2-FF2FA79FF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83" y="1267603"/>
            <a:ext cx="7870434" cy="47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92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430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Delete menu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6FC358-3191-4EB9-A8A5-91C3C8019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1318907"/>
            <a:ext cx="7678222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0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629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Member page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511A1AC-90CC-4D9F-8AC7-110C99E1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11" y="1243099"/>
            <a:ext cx="8240640" cy="525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6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629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Member page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7352247-0898-4EC7-AFE3-E1C1F3908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8" y="1422519"/>
            <a:ext cx="10093063" cy="43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3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6062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Delete member 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D819816-3D31-4B37-B5EF-3555CB411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32" y="1875341"/>
            <a:ext cx="7301535" cy="34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2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190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User menu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F76BC1D-1D82-42EE-905B-65808944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61" y="1367405"/>
            <a:ext cx="9774077" cy="48765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266DC4F-5C66-4FD9-B86F-7C5D94F822CC}"/>
              </a:ext>
            </a:extLst>
          </p:cNvPr>
          <p:cNvSpPr/>
          <p:nvPr/>
        </p:nvSpPr>
        <p:spPr>
          <a:xfrm>
            <a:off x="4213076" y="4328052"/>
            <a:ext cx="3008120" cy="261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68818-A3FC-44FD-8DDE-4E512784FE3A}"/>
              </a:ext>
            </a:extLst>
          </p:cNvPr>
          <p:cNvSpPr/>
          <p:nvPr/>
        </p:nvSpPr>
        <p:spPr>
          <a:xfrm>
            <a:off x="8562886" y="2657742"/>
            <a:ext cx="2307363" cy="3170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116EAF-3CEA-4BD5-B613-46EAB2D4D413}"/>
              </a:ext>
            </a:extLst>
          </p:cNvPr>
          <p:cNvSpPr/>
          <p:nvPr/>
        </p:nvSpPr>
        <p:spPr>
          <a:xfrm>
            <a:off x="1208960" y="2268907"/>
            <a:ext cx="6841177" cy="4223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190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User menu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1AC033-9072-47F1-9721-15D8E923E273}"/>
              </a:ext>
            </a:extLst>
          </p:cNvPr>
          <p:cNvGrpSpPr/>
          <p:nvPr/>
        </p:nvGrpSpPr>
        <p:grpSpPr>
          <a:xfrm>
            <a:off x="1176337" y="2923204"/>
            <a:ext cx="9839325" cy="1676531"/>
            <a:chOff x="752475" y="2751194"/>
            <a:chExt cx="10687050" cy="18192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B2CF7BA-9F0E-4738-BC7E-09AD76F8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475" y="2751194"/>
              <a:ext cx="10687050" cy="181927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00BBAFA-D9F3-4C3F-A70D-AE6D93828A21}"/>
                </a:ext>
              </a:extLst>
            </p:cNvPr>
            <p:cNvSpPr/>
            <p:nvPr/>
          </p:nvSpPr>
          <p:spPr>
            <a:xfrm>
              <a:off x="6283354" y="3847487"/>
              <a:ext cx="3741490" cy="2181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54B658B-BB4F-4835-A2F0-E35EEA6475F8}"/>
                </a:ext>
              </a:extLst>
            </p:cNvPr>
            <p:cNvSpPr/>
            <p:nvPr/>
          </p:nvSpPr>
          <p:spPr>
            <a:xfrm>
              <a:off x="1695974" y="4209611"/>
              <a:ext cx="9545274" cy="2181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231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190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User menu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3BF157E-D69A-43F1-BA92-E0386DA4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00" y="1400175"/>
            <a:ext cx="8149999" cy="45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2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상자 9"/>
          <p:cNvSpPr txBox="1"/>
          <p:nvPr/>
        </p:nvSpPr>
        <p:spPr>
          <a:xfrm>
            <a:off x="1864948" y="1916832"/>
            <a:ext cx="8384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latin typeface="Kohinoor Devanagari" charset="0"/>
                <a:ea typeface="Noto Sans CJK KR DemiLight" charset="-127"/>
                <a:cs typeface="Noto Sans CJK KR DemiLight" charset="-127"/>
              </a:rPr>
              <a:t>1. Select Menu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Kohinoor Devanagari" charset="0"/>
                <a:ea typeface="Noto Sans CJK KR DemiLight" charset="-127"/>
                <a:cs typeface="Noto Sans CJK KR DemiLight" charset="-127"/>
              </a:rPr>
              <a:t>↓ </a:t>
            </a:r>
            <a:endParaRPr kumimoji="1" lang="en-US" altLang="ko-KR" sz="2400" dirty="0">
              <a:latin typeface="Kohinoor Devanagari" charset="0"/>
              <a:ea typeface="Noto Sans CJK KR DemiLight" charset="-127"/>
              <a:cs typeface="Noto Sans CJK KR DemiLight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Kohinoor Devanagari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400" dirty="0">
                <a:latin typeface="Kohinoor Devanagari" charset="0"/>
                <a:ea typeface="Noto Sans CJK KR DemiLight" charset="-127"/>
                <a:cs typeface="Noto Sans CJK KR DemiLight" charset="-127"/>
              </a:rPr>
              <a:t>2. Order List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Kohinoor Devanagari" charset="0"/>
                <a:ea typeface="Noto Sans CJK KR DemiLight" charset="-127"/>
                <a:cs typeface="Noto Sans CJK KR DemiLight" charset="-127"/>
              </a:rPr>
              <a:t>↓</a:t>
            </a:r>
            <a:endParaRPr kumimoji="1" lang="en-US" altLang="ko-KR" sz="2400" dirty="0">
              <a:latin typeface="Kohinoor Devanagari" charset="0"/>
              <a:ea typeface="Noto Sans CJK KR DemiLight" charset="-127"/>
              <a:cs typeface="Noto Sans CJK KR DemiLight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Kohinoor Devanagari" charset="0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400" dirty="0">
                <a:latin typeface="Kohinoor Devanagari" charset="0"/>
                <a:ea typeface="Noto Sans CJK KR DemiLight" charset="-127"/>
                <a:cs typeface="Noto Sans CJK KR DemiLight" charset="-127"/>
              </a:rPr>
              <a:t>3. QR Code </a:t>
            </a:r>
            <a:r>
              <a:rPr kumimoji="1" lang="ko-KR" altLang="en-US" sz="2400" dirty="0">
                <a:latin typeface="Kohinoor Devanagari" charset="0"/>
                <a:ea typeface="Noto Sans CJK KR DemiLight" charset="-127"/>
                <a:cs typeface="Noto Sans CJK KR DemiLight" charset="-127"/>
              </a:rPr>
              <a:t> </a:t>
            </a:r>
            <a:endParaRPr kumimoji="1" lang="en-US" altLang="ko-KR" sz="2400" dirty="0">
              <a:latin typeface="Kohinoor Devanagari" charset="0"/>
              <a:ea typeface="Noto Sans CJK KR DemiLight" charset="-127"/>
              <a:cs typeface="Noto Sans CJK KR DemiLight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Kohinoor Devanagari" charset="0"/>
                <a:ea typeface="Noto Sans CJK KR DemiLight" charset="-127"/>
                <a:cs typeface="Noto Sans CJK KR DemiLight" charset="-127"/>
              </a:rPr>
              <a:t>↓</a:t>
            </a:r>
            <a:endParaRPr kumimoji="1" lang="en-US" altLang="ko-KR" sz="2400" dirty="0">
              <a:latin typeface="Kohinoor Devanagari" charset="0"/>
              <a:ea typeface="Noto Sans CJK KR DemiLight" charset="-127"/>
              <a:cs typeface="Noto Sans CJK KR DemiLight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latin typeface="Kohinoor Devanagari" charset="0"/>
                <a:ea typeface="Noto Sans CJK KR DemiLight" charset="-127"/>
                <a:cs typeface="Noto Sans CJK KR DemiLight" charset="-127"/>
              </a:rPr>
              <a:t>4. Take The Food </a:t>
            </a:r>
            <a:endParaRPr kumimoji="1" lang="en-US" altLang="ko-KR" sz="24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86B1AF40-0A3B-467B-B3F1-053019A8289F}"/>
              </a:ext>
            </a:extLst>
          </p:cNvPr>
          <p:cNvSpPr txBox="1"/>
          <p:nvPr/>
        </p:nvSpPr>
        <p:spPr>
          <a:xfrm>
            <a:off x="454598" y="297932"/>
            <a:ext cx="3194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SYSTEM COURSES</a:t>
            </a:r>
          </a:p>
        </p:txBody>
      </p:sp>
      <p:cxnSp>
        <p:nvCxnSpPr>
          <p:cNvPr id="12" name="직선 연결선[R] 7">
            <a:extLst>
              <a:ext uri="{FF2B5EF4-FFF2-40B4-BE49-F238E27FC236}">
                <a16:creationId xmlns:a16="http://schemas.microsoft.com/office/drawing/2014/main" id="{9179F8DC-1B2D-49ED-B3AA-AEDDDDB8B83A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192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190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User menu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C74540-A4AC-41C7-BFC3-E767CF594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99" y="1180639"/>
            <a:ext cx="8683802" cy="528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6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256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Insert order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B337B60-6516-414C-AD43-700383F3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195" y="2267698"/>
            <a:ext cx="6193610" cy="232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84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256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Insert order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0F2283B-F6B9-437E-96D6-CA10A052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31" y="2102250"/>
            <a:ext cx="8099937" cy="29513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6F1C77-FEF2-407B-ACE5-85CDCDB4A299}"/>
              </a:ext>
            </a:extLst>
          </p:cNvPr>
          <p:cNvSpPr/>
          <p:nvPr/>
        </p:nvSpPr>
        <p:spPr>
          <a:xfrm>
            <a:off x="3082586" y="2761375"/>
            <a:ext cx="6573141" cy="21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900A7D-B5D8-478D-A4A6-4F64A7CDD44C}"/>
              </a:ext>
            </a:extLst>
          </p:cNvPr>
          <p:cNvSpPr/>
          <p:nvPr/>
        </p:nvSpPr>
        <p:spPr>
          <a:xfrm>
            <a:off x="3082586" y="3577904"/>
            <a:ext cx="3855109" cy="21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07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256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Insert order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E51310D-B79D-42F5-B3E2-8EF218458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3747"/>
            <a:ext cx="10515600" cy="33760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57EDC4-CCE4-4CC7-846C-CB1FC032F2EA}"/>
              </a:ext>
            </a:extLst>
          </p:cNvPr>
          <p:cNvSpPr/>
          <p:nvPr/>
        </p:nvSpPr>
        <p:spPr>
          <a:xfrm>
            <a:off x="1287342" y="2509704"/>
            <a:ext cx="7831491" cy="367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669826-7E1A-4C92-9DB7-F67266F7A7FC}"/>
              </a:ext>
            </a:extLst>
          </p:cNvPr>
          <p:cNvSpPr/>
          <p:nvPr/>
        </p:nvSpPr>
        <p:spPr>
          <a:xfrm>
            <a:off x="1287341" y="3429000"/>
            <a:ext cx="10004241" cy="212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691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23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Order page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3EF57DA-F675-4FD9-8833-21A151AD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66" y="1233693"/>
            <a:ext cx="7380067" cy="46595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365D47-2E0A-4DDA-914C-1A3E5EBE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472866"/>
            <a:ext cx="10972800" cy="21812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FB3EFA-A17A-478E-BC15-2E2324E012CB}"/>
              </a:ext>
            </a:extLst>
          </p:cNvPr>
          <p:cNvSpPr/>
          <p:nvPr/>
        </p:nvSpPr>
        <p:spPr>
          <a:xfrm>
            <a:off x="1361314" y="2472866"/>
            <a:ext cx="10221085" cy="513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D546BF-4D1A-4AE7-AB8C-AABF09F84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6" y="2372854"/>
            <a:ext cx="10982325" cy="23812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5615AA-BA20-47F6-BE36-16D9085B9238}"/>
              </a:ext>
            </a:extLst>
          </p:cNvPr>
          <p:cNvSpPr/>
          <p:nvPr/>
        </p:nvSpPr>
        <p:spPr>
          <a:xfrm>
            <a:off x="1366076" y="2372854"/>
            <a:ext cx="10221085" cy="747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793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Chat bot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D0F9A0B-62A6-49CE-9EF4-EBCBC7111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68"/>
          <a:stretch/>
        </p:blipFill>
        <p:spPr>
          <a:xfrm>
            <a:off x="4170759" y="1838071"/>
            <a:ext cx="3850481" cy="350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8613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793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Chat bot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E30E1CD-9A19-4168-9CC1-046561829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44"/>
          <a:stretch/>
        </p:blipFill>
        <p:spPr>
          <a:xfrm>
            <a:off x="4170759" y="2209800"/>
            <a:ext cx="3850481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97B74C-77BD-46BE-9251-9A9A348B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36" y="1576387"/>
            <a:ext cx="62579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793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Chat bot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2B1C1AF-0ECA-4B45-AC55-C0542EE0B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643187"/>
            <a:ext cx="95059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81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793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Chat bot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090BF8A-9F24-4C73-9A23-E7FBE4545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50"/>
          <a:stretch/>
        </p:blipFill>
        <p:spPr>
          <a:xfrm>
            <a:off x="4170759" y="1645639"/>
            <a:ext cx="3850481" cy="3315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A58262-43CC-4148-88CE-7102869B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37" y="3048000"/>
            <a:ext cx="6334125" cy="76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5C2621-6699-480F-891C-A368FF49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75" y="2643187"/>
            <a:ext cx="64198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793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Chat bot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EF8EA4C-9113-4008-A796-E6C8779D5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310"/>
          <a:stretch/>
        </p:blipFill>
        <p:spPr>
          <a:xfrm>
            <a:off x="4170759" y="2205182"/>
            <a:ext cx="3850481" cy="2447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54E843-5E67-4347-AABA-42BB6CBF5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92" y="2130707"/>
            <a:ext cx="8106415" cy="2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1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lbis\OneDrive\바탕 화면\3-2\DB\ssh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22" y="1375062"/>
            <a:ext cx="7804067" cy="496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상자 6">
            <a:extLst>
              <a:ext uri="{FF2B5EF4-FFF2-40B4-BE49-F238E27FC236}">
                <a16:creationId xmlns:a16="http://schemas.microsoft.com/office/drawing/2014/main" id="{7353C6CF-513D-437F-9317-8600D01D2FF4}"/>
              </a:ext>
            </a:extLst>
          </p:cNvPr>
          <p:cNvSpPr txBox="1"/>
          <p:nvPr/>
        </p:nvSpPr>
        <p:spPr>
          <a:xfrm>
            <a:off x="454598" y="297932"/>
            <a:ext cx="171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OUT PUT</a:t>
            </a:r>
          </a:p>
        </p:txBody>
      </p:sp>
      <p:cxnSp>
        <p:nvCxnSpPr>
          <p:cNvPr id="10" name="직선 연결선[R] 7">
            <a:extLst>
              <a:ext uri="{FF2B5EF4-FFF2-40B4-BE49-F238E27FC236}">
                <a16:creationId xmlns:a16="http://schemas.microsoft.com/office/drawing/2014/main" id="{B408E68A-4C36-4F8D-9DCB-E0D1BDF9BB3E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46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793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Chat bot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D39B29E-5CE4-4104-A5C5-8D6BFD9E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23" y="4276093"/>
            <a:ext cx="3409950" cy="1524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8F174-2854-4895-BA76-1C1CAAA4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5" y="4123693"/>
            <a:ext cx="10448925" cy="182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C667D1F-C1C9-4876-9B3E-AB4153E742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310"/>
          <a:stretch/>
        </p:blipFill>
        <p:spPr>
          <a:xfrm>
            <a:off x="4170759" y="1324621"/>
            <a:ext cx="3850481" cy="2447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368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793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Chat bot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C78F912-BEF2-4626-BC8A-22F8EB782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50"/>
          <a:stretch/>
        </p:blipFill>
        <p:spPr>
          <a:xfrm>
            <a:off x="4170759" y="2030200"/>
            <a:ext cx="3850481" cy="3315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6720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870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Make QR code 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96DBA88-9F59-4426-847A-B9CEC1CCC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55" y="2764671"/>
            <a:ext cx="9834896" cy="1421737"/>
          </a:xfr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A239E5E5-5715-41CD-9510-BA6221A16A50}"/>
              </a:ext>
            </a:extLst>
          </p:cNvPr>
          <p:cNvSpPr/>
          <p:nvPr/>
        </p:nvSpPr>
        <p:spPr>
          <a:xfrm>
            <a:off x="4518514" y="2797327"/>
            <a:ext cx="530079" cy="293806"/>
          </a:xfrm>
          <a:prstGeom prst="fram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5ADC648-3716-4C9D-9BAA-51DEEEEAB24A}"/>
              </a:ext>
            </a:extLst>
          </p:cNvPr>
          <p:cNvSpPr/>
          <p:nvPr/>
        </p:nvSpPr>
        <p:spPr>
          <a:xfrm>
            <a:off x="5048593" y="2797327"/>
            <a:ext cx="992695" cy="293806"/>
          </a:xfrm>
          <a:prstGeom prst="fram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CAA803EF-D629-44E1-B880-4C39274DE4BC}"/>
              </a:ext>
            </a:extLst>
          </p:cNvPr>
          <p:cNvSpPr/>
          <p:nvPr/>
        </p:nvSpPr>
        <p:spPr>
          <a:xfrm>
            <a:off x="6041288" y="2797328"/>
            <a:ext cx="4809270" cy="293806"/>
          </a:xfrm>
          <a:prstGeom prst="fram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6309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Member </a:t>
            </a:r>
            <a:r>
              <a:rPr kumimoji="1" lang="en-US" altLang="ko-KR" sz="3200" dirty="0" err="1">
                <a:latin typeface="Kohinoor Devanagari" charset="0"/>
                <a:ea typeface="Kohinoor Devanagari" charset="0"/>
                <a:cs typeface="Kohinoor Devanagari" charset="0"/>
              </a:rPr>
              <a:t>mypage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E08BF268-A868-454A-AE75-0B6B1ABD1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85" y="1473763"/>
            <a:ext cx="5220429" cy="2867425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D618AE-4EE7-4902-AD31-49327BDE6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13" y="4258897"/>
            <a:ext cx="9380773" cy="20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92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6309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Member </a:t>
            </a:r>
            <a:r>
              <a:rPr kumimoji="1" lang="en-US" altLang="ko-KR" sz="3200" dirty="0" err="1">
                <a:latin typeface="Kohinoor Devanagari" charset="0"/>
                <a:ea typeface="Kohinoor Devanagari" charset="0"/>
                <a:cs typeface="Kohinoor Devanagari" charset="0"/>
              </a:rPr>
              <a:t>mypage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17C07CF6-CC1A-4C2B-B9D8-5F207D91E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07" y="1428141"/>
            <a:ext cx="5019185" cy="4351338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D6E49E-CEA9-4D8D-8F10-BBDFAC4A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01" y="1658181"/>
            <a:ext cx="10040751" cy="42296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9D1FB5-2937-4E3A-8174-E717530B1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68" y="1180639"/>
            <a:ext cx="6751018" cy="548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8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470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Member DB 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125334BC-853C-4924-8571-9921CC942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97" y="1690688"/>
            <a:ext cx="8407805" cy="4351338"/>
          </a:xfrm>
        </p:spPr>
      </p:pic>
    </p:spTree>
    <p:extLst>
      <p:ext uri="{BB962C8B-B14F-4D97-AF65-F5344CB8AC3E}">
        <p14:creationId xmlns:p14="http://schemas.microsoft.com/office/powerpoint/2010/main" val="3448554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6624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Withdraw member 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904D01FB-55BE-465F-81C7-AC18FA877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996" y="2351349"/>
            <a:ext cx="4932007" cy="227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79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6624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Withdraw member 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DEF1031-80FE-4711-A27E-5839E902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6" y="1779542"/>
            <a:ext cx="11631648" cy="3038899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030E31E0-6094-4E6C-9755-FBEA91FC3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50" y="1741487"/>
            <a:ext cx="6345700" cy="4351338"/>
          </a:xfrm>
        </p:spPr>
      </p:pic>
    </p:spTree>
    <p:extLst>
      <p:ext uri="{BB962C8B-B14F-4D97-AF65-F5344CB8AC3E}">
        <p14:creationId xmlns:p14="http://schemas.microsoft.com/office/powerpoint/2010/main" val="4811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045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Layout Design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Check QR 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0B4C3859-6EA0-4B7B-97B2-B1931024A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42" y="2596984"/>
            <a:ext cx="4815315" cy="1705874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5103EA-9E64-42B2-A7BA-B0159DB5D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87" y="1794122"/>
            <a:ext cx="1003122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3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4346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5.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CIC-SELAB Connection</a:t>
            </a:r>
            <a:endParaRPr kumimoji="1" lang="en-US" altLang="ko-KR" sz="3200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구름 1">
            <a:extLst>
              <a:ext uri="{FF2B5EF4-FFF2-40B4-BE49-F238E27FC236}">
                <a16:creationId xmlns:a16="http://schemas.microsoft.com/office/drawing/2014/main" id="{06EB1490-1D73-435E-AB87-C342724BB3DE}"/>
              </a:ext>
            </a:extLst>
          </p:cNvPr>
          <p:cNvSpPr/>
          <p:nvPr/>
        </p:nvSpPr>
        <p:spPr>
          <a:xfrm>
            <a:off x="1370432" y="1887334"/>
            <a:ext cx="2443151" cy="1023045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CIC</a:t>
            </a:r>
            <a:endParaRPr lang="ko-KR" altLang="en-US" dirty="0"/>
          </a:p>
        </p:txBody>
      </p:sp>
      <p:sp>
        <p:nvSpPr>
          <p:cNvPr id="6" name="구름 5">
            <a:extLst>
              <a:ext uri="{FF2B5EF4-FFF2-40B4-BE49-F238E27FC236}">
                <a16:creationId xmlns:a16="http://schemas.microsoft.com/office/drawing/2014/main" id="{DF360EDC-9B55-4DFB-B045-6FE327B5D267}"/>
              </a:ext>
            </a:extLst>
          </p:cNvPr>
          <p:cNvSpPr/>
          <p:nvPr/>
        </p:nvSpPr>
        <p:spPr>
          <a:xfrm>
            <a:off x="4891774" y="1853771"/>
            <a:ext cx="2443151" cy="1023045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SELAB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0187F11-3F12-4E3B-8CFD-C9D93BD33365}"/>
              </a:ext>
            </a:extLst>
          </p:cNvPr>
          <p:cNvSpPr/>
          <p:nvPr/>
        </p:nvSpPr>
        <p:spPr>
          <a:xfrm>
            <a:off x="1779208" y="3864457"/>
            <a:ext cx="1625600" cy="13313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Main.php</a:t>
            </a:r>
            <a:endParaRPr lang="ko-KR" altLang="en-US" dirty="0"/>
          </a:p>
        </p:txBody>
      </p:sp>
      <p:sp>
        <p:nvSpPr>
          <p:cNvPr id="4" name="순서도: 자기 디스크 3">
            <a:extLst>
              <a:ext uri="{FF2B5EF4-FFF2-40B4-BE49-F238E27FC236}">
                <a16:creationId xmlns:a16="http://schemas.microsoft.com/office/drawing/2014/main" id="{D77FE984-C2CD-47E4-AB2C-3951BE6D03C2}"/>
              </a:ext>
            </a:extLst>
          </p:cNvPr>
          <p:cNvSpPr/>
          <p:nvPr/>
        </p:nvSpPr>
        <p:spPr>
          <a:xfrm>
            <a:off x="5300550" y="3864457"/>
            <a:ext cx="1625600" cy="133139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9E17D2-B2CD-43D5-9139-DC9F7F0FA05F}"/>
              </a:ext>
            </a:extLst>
          </p:cNvPr>
          <p:cNvCxnSpPr>
            <a:stCxn id="2" idx="1"/>
            <a:endCxn id="3" idx="0"/>
          </p:cNvCxnSpPr>
          <p:nvPr/>
        </p:nvCxnSpPr>
        <p:spPr>
          <a:xfrm>
            <a:off x="2592008" y="2909290"/>
            <a:ext cx="0" cy="95516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9D59A67-61C8-4C1D-BEDB-A0ACE3052E11}"/>
              </a:ext>
            </a:extLst>
          </p:cNvPr>
          <p:cNvCxnSpPr>
            <a:stCxn id="6" idx="1"/>
            <a:endCxn id="4" idx="1"/>
          </p:cNvCxnSpPr>
          <p:nvPr/>
        </p:nvCxnSpPr>
        <p:spPr>
          <a:xfrm>
            <a:off x="6113350" y="2875727"/>
            <a:ext cx="0" cy="98873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A06AC69-47A8-4692-ADE3-94AD85E65DA6}"/>
              </a:ext>
            </a:extLst>
          </p:cNvPr>
          <p:cNvCxnSpPr>
            <a:stCxn id="3" idx="3"/>
            <a:endCxn id="4" idx="2"/>
          </p:cNvCxnSpPr>
          <p:nvPr/>
        </p:nvCxnSpPr>
        <p:spPr>
          <a:xfrm>
            <a:off x="3404808" y="4530155"/>
            <a:ext cx="189574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AFA91A1-7D66-44E2-9218-0B1CACB138FB}"/>
              </a:ext>
            </a:extLst>
          </p:cNvPr>
          <p:cNvSpPr txBox="1"/>
          <p:nvPr/>
        </p:nvSpPr>
        <p:spPr>
          <a:xfrm>
            <a:off x="3593497" y="4506762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db_connection.php</a:t>
            </a:r>
            <a:endParaRPr lang="ko-KR" altLang="en-US" sz="1200" dirty="0"/>
          </a:p>
        </p:txBody>
      </p:sp>
      <p:sp>
        <p:nvSpPr>
          <p:cNvPr id="15" name="구름 14">
            <a:extLst>
              <a:ext uri="{FF2B5EF4-FFF2-40B4-BE49-F238E27FC236}">
                <a16:creationId xmlns:a16="http://schemas.microsoft.com/office/drawing/2014/main" id="{EDCEAD96-DD23-42E0-8ECC-45BD24D410A3}"/>
              </a:ext>
            </a:extLst>
          </p:cNvPr>
          <p:cNvSpPr/>
          <p:nvPr/>
        </p:nvSpPr>
        <p:spPr>
          <a:xfrm>
            <a:off x="8413116" y="1879672"/>
            <a:ext cx="2443151" cy="1023045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AWS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8B1073-C95D-44C3-8AB0-DD75F2BE3219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9634692" y="2901628"/>
            <a:ext cx="0" cy="98873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89EBB6-E34E-4F26-8670-D0A0D3D88FF9}"/>
              </a:ext>
            </a:extLst>
          </p:cNvPr>
          <p:cNvCxnSpPr>
            <a:cxnSpLocks/>
          </p:cNvCxnSpPr>
          <p:nvPr/>
        </p:nvCxnSpPr>
        <p:spPr>
          <a:xfrm>
            <a:off x="6926150" y="4556056"/>
            <a:ext cx="189574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EF7C4A-FBFF-4BD8-B333-23D91CD780E2}"/>
              </a:ext>
            </a:extLst>
          </p:cNvPr>
          <p:cNvSpPr txBox="1"/>
          <p:nvPr/>
        </p:nvSpPr>
        <p:spPr>
          <a:xfrm>
            <a:off x="7453873" y="4532663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/>
              <a:t>cx_Oracle</a:t>
            </a:r>
            <a:endParaRPr lang="ko-KR" altLang="en-US" sz="12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9F41451-EF1D-4974-AF27-306C666C4B9A}"/>
              </a:ext>
            </a:extLst>
          </p:cNvPr>
          <p:cNvSpPr/>
          <p:nvPr/>
        </p:nvSpPr>
        <p:spPr>
          <a:xfrm>
            <a:off x="8821892" y="3890358"/>
            <a:ext cx="1625600" cy="13313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Telegram</a:t>
            </a:r>
          </a:p>
          <a:p>
            <a:pPr algn="ctr"/>
            <a:r>
              <a:rPr lang="en-US" altLang="ko-KR" dirty="0"/>
              <a:t>Chatbot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9D7DD1-5BBB-433F-9429-E2FDC56B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87" y="1629104"/>
            <a:ext cx="9483026" cy="273412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7ECAA8F-2528-4D9A-8C47-A3047BE6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050" y="4903128"/>
            <a:ext cx="3219899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3" grpId="0" animBg="1"/>
      <p:bldP spid="4" grpId="0" animBg="1"/>
      <p:bldP spid="27" grpId="0"/>
      <p:bldP spid="15" grpId="0" animBg="1"/>
      <p:bldP spid="19" grpId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249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INDEX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628970" y="1537420"/>
            <a:ext cx="2895344" cy="3913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1 </a:t>
            </a:r>
            <a:r>
              <a:rPr kumimoji="1" lang="en-US" altLang="ko-KR" sz="20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.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Kohinoor Devanagari" charset="0"/>
                <a:ea typeface="Noto Sans CJK KR DemiLight" charset="-127"/>
                <a:cs typeface="Kohinoor Devanagari" charset="0"/>
              </a:rPr>
              <a:t>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Requirement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2 .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Kohinoor Devanagari" charset="0"/>
                <a:ea typeface="Noto Sans CJK KR DemiLight" charset="-127"/>
                <a:cs typeface="Kohinoor Devanagari" charset="0"/>
              </a:rPr>
              <a:t>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Whole composition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3 .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Kohinoor Devanagari" charset="0"/>
                <a:ea typeface="Noto Sans CJK KR DemiLight" charset="-127"/>
                <a:cs typeface="Kohinoor Devanagari" charset="0"/>
              </a:rPr>
              <a:t>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DB</a:t>
            </a:r>
            <a:r>
              <a:rPr kumimoji="1" lang="ko-KR" altLang="en-US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design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4 .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Kohinoor Devanagari" charset="0"/>
                <a:ea typeface="Noto Sans CJK KR DemiLight" charset="-127"/>
                <a:cs typeface="Kohinoor Devanagari" charset="0"/>
              </a:rPr>
              <a:t>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Layout design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5 .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Kohinoor Devanagari" charset="0"/>
                <a:ea typeface="Noto Sans CJK KR DemiLight" charset="-127"/>
                <a:cs typeface="Kohinoor Devanagari" charset="0"/>
              </a:rPr>
              <a:t>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CIC-SELAB Connection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6 .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Kohinoor Devanagari" charset="0"/>
                <a:ea typeface="Noto Sans CJK KR DemiLight" charset="-127"/>
                <a:cs typeface="Kohinoor Devanagari" charset="0"/>
              </a:rPr>
              <a:t>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Members and Roles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7 .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Kohinoor Devanagari" charset="0"/>
                <a:ea typeface="Noto Sans CJK KR DemiLight" charset="-127"/>
                <a:cs typeface="Kohinoor Devanagari" charset="0"/>
              </a:rPr>
              <a:t>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Expectation</a:t>
            </a: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76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3968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6.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Members and Roles</a:t>
            </a:r>
            <a:endParaRPr kumimoji="1" lang="en-US" altLang="ko-KR" sz="3200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D959754-D71E-4802-B891-A9BC1B5F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54" y="1886980"/>
            <a:ext cx="1677821" cy="1677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65F417-9CCC-4FD4-B175-819027ABCF86}"/>
              </a:ext>
            </a:extLst>
          </p:cNvPr>
          <p:cNvSpPr txBox="1"/>
          <p:nvPr/>
        </p:nvSpPr>
        <p:spPr>
          <a:xfrm>
            <a:off x="1985708" y="322624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Noto Sans CJK KR DemiLight" charset="-127"/>
              </a:rPr>
              <a:t>설세형</a:t>
            </a:r>
            <a:endParaRPr lang="ko-KR" altLang="en-US" sz="1600" dirty="0">
              <a:latin typeface="Bahnschrift Light" panose="020B0502040204020203" pitchFamily="34" charset="0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7B1938-181A-4225-8981-941FA1EA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347" y="1886980"/>
            <a:ext cx="1677821" cy="16778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DFC9D8-5E33-4D84-905B-B76E4BC997E3}"/>
              </a:ext>
            </a:extLst>
          </p:cNvPr>
          <p:cNvSpPr txBox="1"/>
          <p:nvPr/>
        </p:nvSpPr>
        <p:spPr>
          <a:xfrm>
            <a:off x="4439001" y="322624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정민우</a:t>
            </a:r>
            <a:endParaRPr lang="ko-KR" altLang="en-US" sz="1600" dirty="0">
              <a:latin typeface="Bahnschrift Light" panose="020B0502040204020203" pitchFamily="34" charset="0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F117BC-1DFF-4A4E-954D-25883323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640" y="1886980"/>
            <a:ext cx="1677821" cy="16778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D623FF-09F8-4B39-9A8A-8A8066987549}"/>
              </a:ext>
            </a:extLst>
          </p:cNvPr>
          <p:cNvSpPr txBox="1"/>
          <p:nvPr/>
        </p:nvSpPr>
        <p:spPr>
          <a:xfrm>
            <a:off x="6892294" y="322624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Noto Sans CJK KR DemiLight" charset="-127"/>
              </a:rPr>
              <a:t>진호용</a:t>
            </a:r>
            <a:endParaRPr lang="ko-KR" altLang="en-US" sz="1600" dirty="0">
              <a:latin typeface="Bahnschrift Light" panose="020B0502040204020203" pitchFamily="34" charset="0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47FE0CB-7CFE-4482-8A2F-6E24DE67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33" y="1886980"/>
            <a:ext cx="1677821" cy="16778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881373-DE95-4712-AFAF-7FBE06310B74}"/>
              </a:ext>
            </a:extLst>
          </p:cNvPr>
          <p:cNvSpPr txBox="1"/>
          <p:nvPr/>
        </p:nvSpPr>
        <p:spPr>
          <a:xfrm>
            <a:off x="9345587" y="322624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  <a:ea typeface="Noto Sans CJK KR DemiLight" charset="-127"/>
              </a:rPr>
              <a:t>최봉근</a:t>
            </a:r>
            <a:endParaRPr lang="ko-KR" altLang="en-US" sz="1600" dirty="0">
              <a:latin typeface="Bahnschrift Light" panose="020B0502040204020203" pitchFamily="34" charset="0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965ED-ECBC-4FCF-8441-861AFCCCA914}"/>
              </a:ext>
            </a:extLst>
          </p:cNvPr>
          <p:cNvSpPr txBox="1"/>
          <p:nvPr/>
        </p:nvSpPr>
        <p:spPr>
          <a:xfrm>
            <a:off x="1103254" y="4107409"/>
            <a:ext cx="2507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a typeface="Noto Sans CJK KR DemiLight"/>
              </a:rPr>
              <a:t>DB TOPIC </a:t>
            </a:r>
            <a:r>
              <a:rPr lang="ko-KR" altLang="en-US" dirty="0">
                <a:ea typeface="Noto Sans CJK KR DemiLight"/>
              </a:rPr>
              <a:t>설정</a:t>
            </a:r>
            <a:endParaRPr lang="en-US" altLang="ko-KR" dirty="0">
              <a:ea typeface="Noto Sans CJK KR DemiLight"/>
            </a:endParaRPr>
          </a:p>
          <a:p>
            <a:pPr algn="ctr"/>
            <a:r>
              <a:rPr lang="ko-KR" altLang="en-US" dirty="0">
                <a:ea typeface="Noto Sans CJK KR DemiLight"/>
              </a:rPr>
              <a:t>서론 발표</a:t>
            </a:r>
            <a:endParaRPr lang="en-US" altLang="ko-KR" dirty="0">
              <a:ea typeface="Noto Sans CJK KR DemiLight"/>
            </a:endParaRPr>
          </a:p>
          <a:p>
            <a:pPr algn="ctr"/>
            <a:r>
              <a:rPr lang="ko-KR" altLang="en-US" dirty="0">
                <a:ea typeface="Noto Sans CJK KR DemiLight"/>
              </a:rPr>
              <a:t>가입 및 로그인 페이지</a:t>
            </a:r>
            <a:endParaRPr lang="en-US" altLang="ko-KR" dirty="0">
              <a:ea typeface="Noto Sans CJK KR Demi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7181DE-DE5D-4002-8306-54EB40E30E7F}"/>
              </a:ext>
            </a:extLst>
          </p:cNvPr>
          <p:cNvSpPr txBox="1"/>
          <p:nvPr/>
        </p:nvSpPr>
        <p:spPr>
          <a:xfrm>
            <a:off x="3940433" y="4107409"/>
            <a:ext cx="17396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a typeface="Noto Sans CJK KR DemiLight"/>
              </a:rPr>
              <a:t>DB TOPIC </a:t>
            </a:r>
            <a:r>
              <a:rPr lang="ko-KR" altLang="en-US" dirty="0">
                <a:ea typeface="Noto Sans CJK KR DemiLight"/>
              </a:rPr>
              <a:t>설정</a:t>
            </a:r>
            <a:endParaRPr lang="en-US" altLang="ko-KR" dirty="0">
              <a:ea typeface="Noto Sans CJK KR DemiLight"/>
            </a:endParaRPr>
          </a:p>
          <a:p>
            <a:pPr algn="ctr"/>
            <a:r>
              <a:rPr lang="en-US" altLang="ko-KR" dirty="0">
                <a:ea typeface="Noto Sans CJK KR DemiLight"/>
              </a:rPr>
              <a:t>PPT</a:t>
            </a:r>
            <a:r>
              <a:rPr lang="ko-KR" altLang="en-US" dirty="0">
                <a:ea typeface="Noto Sans CJK KR DemiLight"/>
              </a:rPr>
              <a:t> 제작</a:t>
            </a:r>
            <a:endParaRPr lang="en-US" altLang="ko-KR" dirty="0">
              <a:ea typeface="Noto Sans CJK KR DemiLight"/>
            </a:endParaRPr>
          </a:p>
          <a:p>
            <a:pPr algn="ctr"/>
            <a:r>
              <a:rPr lang="ko-KR" altLang="en-US" dirty="0">
                <a:ea typeface="Noto Sans CJK KR DemiLight"/>
              </a:rPr>
              <a:t>메인 페이지</a:t>
            </a:r>
            <a:endParaRPr lang="en-US" altLang="ko-KR" dirty="0">
              <a:ea typeface="Noto Sans CJK KR DemiLight"/>
            </a:endParaRPr>
          </a:p>
          <a:p>
            <a:pPr algn="ctr"/>
            <a:r>
              <a:rPr lang="ko-KR" altLang="en-US" dirty="0">
                <a:ea typeface="Noto Sans CJK KR DemiLight"/>
              </a:rPr>
              <a:t>관리 페이지</a:t>
            </a:r>
            <a:endParaRPr lang="en-US" altLang="ko-KR" dirty="0">
              <a:ea typeface="Noto Sans CJK KR Demi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B4DA2E-6221-486F-9B54-FAB38807F1AB}"/>
              </a:ext>
            </a:extLst>
          </p:cNvPr>
          <p:cNvSpPr txBox="1"/>
          <p:nvPr/>
        </p:nvSpPr>
        <p:spPr>
          <a:xfrm>
            <a:off x="6281548" y="4107408"/>
            <a:ext cx="19639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a typeface="Noto Sans CJK KR DemiLight"/>
              </a:rPr>
              <a:t>DB TOPIC </a:t>
            </a:r>
            <a:r>
              <a:rPr lang="ko-KR" altLang="en-US" dirty="0">
                <a:ea typeface="Noto Sans CJK KR DemiLight"/>
              </a:rPr>
              <a:t>설정</a:t>
            </a:r>
            <a:endParaRPr lang="en-US" altLang="ko-KR" dirty="0">
              <a:ea typeface="Noto Sans CJK KR DemiLight"/>
            </a:endParaRPr>
          </a:p>
          <a:p>
            <a:pPr algn="ctr"/>
            <a:r>
              <a:rPr lang="en-US" altLang="ko-KR" dirty="0">
                <a:ea typeface="Noto Sans CJK KR DemiLight"/>
              </a:rPr>
              <a:t>DB </a:t>
            </a:r>
            <a:r>
              <a:rPr lang="ko-KR" altLang="en-US" dirty="0">
                <a:ea typeface="Noto Sans CJK KR DemiLight"/>
              </a:rPr>
              <a:t>제작</a:t>
            </a:r>
            <a:endParaRPr lang="en-US" altLang="ko-KR" dirty="0">
              <a:ea typeface="Noto Sans CJK KR DemiLight"/>
            </a:endParaRPr>
          </a:p>
          <a:p>
            <a:pPr algn="ctr"/>
            <a:r>
              <a:rPr lang="ko-KR" altLang="en-US" dirty="0">
                <a:ea typeface="Noto Sans CJK KR DemiLight"/>
              </a:rPr>
              <a:t>주문 시스템 구성</a:t>
            </a:r>
            <a:endParaRPr lang="en-US" altLang="ko-KR" dirty="0">
              <a:ea typeface="Noto Sans CJK KR DemiLight"/>
            </a:endParaRPr>
          </a:p>
          <a:p>
            <a:pPr algn="ctr"/>
            <a:r>
              <a:rPr lang="ko-KR" altLang="en-US" dirty="0">
                <a:ea typeface="Noto Sans CJK KR DemiLight"/>
              </a:rPr>
              <a:t>관리 페이지</a:t>
            </a:r>
            <a:endParaRPr lang="en-US" altLang="ko-KR" dirty="0">
              <a:ea typeface="Noto Sans CJK KR DemiLight"/>
            </a:endParaRPr>
          </a:p>
          <a:p>
            <a:pPr algn="ctr"/>
            <a:r>
              <a:rPr lang="ko-KR" altLang="en-US" dirty="0" err="1">
                <a:ea typeface="Noto Sans CJK KR DemiLight"/>
              </a:rPr>
              <a:t>챗봇</a:t>
            </a:r>
            <a:r>
              <a:rPr lang="ko-KR" altLang="en-US" dirty="0">
                <a:ea typeface="Noto Sans CJK KR DemiLight"/>
              </a:rPr>
              <a:t> 제작</a:t>
            </a:r>
            <a:endParaRPr lang="en-US" altLang="ko-KR" dirty="0">
              <a:ea typeface="Noto Sans CJK KR Demi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B58919-1282-4B13-97A0-B7E908B2D3C0}"/>
              </a:ext>
            </a:extLst>
          </p:cNvPr>
          <p:cNvSpPr txBox="1"/>
          <p:nvPr/>
        </p:nvSpPr>
        <p:spPr>
          <a:xfrm>
            <a:off x="8765300" y="4107407"/>
            <a:ext cx="1903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ea typeface="Noto Sans CJK KR DemiLight"/>
              </a:rPr>
              <a:t>DB TOPIC </a:t>
            </a:r>
            <a:r>
              <a:rPr lang="ko-KR" altLang="en-US" dirty="0">
                <a:ea typeface="Noto Sans CJK KR DemiLight"/>
              </a:rPr>
              <a:t>설정</a:t>
            </a:r>
            <a:endParaRPr lang="en-US" altLang="ko-KR" dirty="0">
              <a:ea typeface="Noto Sans CJK KR DemiLight"/>
            </a:endParaRPr>
          </a:p>
          <a:p>
            <a:pPr algn="ctr"/>
            <a:r>
              <a:rPr lang="en-US" altLang="ko-KR" dirty="0">
                <a:ea typeface="Noto Sans CJK KR DemiLight"/>
              </a:rPr>
              <a:t>QR </a:t>
            </a:r>
            <a:r>
              <a:rPr lang="ko-KR" altLang="en-US" dirty="0">
                <a:ea typeface="Noto Sans CJK KR DemiLight"/>
              </a:rPr>
              <a:t>설계 및 제작</a:t>
            </a:r>
            <a:endParaRPr lang="en-US" altLang="ko-KR" dirty="0">
              <a:ea typeface="Noto Sans CJK KR DemiLight"/>
            </a:endParaRPr>
          </a:p>
          <a:p>
            <a:pPr algn="ctr"/>
            <a:r>
              <a:rPr lang="ko-KR" altLang="en-US" dirty="0">
                <a:ea typeface="Noto Sans CJK KR DemiLight"/>
              </a:rPr>
              <a:t>유저 페이지</a:t>
            </a:r>
            <a:endParaRPr lang="en-US" altLang="ko-KR" dirty="0">
              <a:ea typeface="Noto Sans CJK KR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67166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2603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7.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Expectation</a:t>
            </a:r>
            <a:endParaRPr kumimoji="1" lang="en-US" altLang="ko-KR" sz="3200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텍스트 상자 12">
            <a:extLst>
              <a:ext uri="{FF2B5EF4-FFF2-40B4-BE49-F238E27FC236}">
                <a16:creationId xmlns:a16="http://schemas.microsoft.com/office/drawing/2014/main" id="{DD34C6B4-52D8-40F6-8565-D415A5D48849}"/>
              </a:ext>
            </a:extLst>
          </p:cNvPr>
          <p:cNvSpPr txBox="1"/>
          <p:nvPr/>
        </p:nvSpPr>
        <p:spPr>
          <a:xfrm>
            <a:off x="575761" y="1823224"/>
            <a:ext cx="6239209" cy="3368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결제 시스템 추가</a:t>
            </a: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현재는 금일 메뉴 주문만 가능하나 이용하는 당일에 사용가능한 식권 추가</a:t>
            </a: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정기권이나 쿠폰 등 식당에서 이용가능한 기능 추가</a:t>
            </a: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챗봇에</a:t>
            </a: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현재 식당 이용자 수 확인 등 기능 추가</a:t>
            </a: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이용자 의견을 들을 수 있도록 구내식당 게시판과 개인</a:t>
            </a:r>
            <a:r>
              <a:rPr kumimoji="1" lang="en-US" altLang="ko-KR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QNA </a:t>
            </a: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제작</a:t>
            </a: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776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2266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A_Team4</a:t>
            </a:r>
          </a:p>
          <a:p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DB Exercise project </a:t>
            </a:r>
          </a:p>
          <a:p>
            <a:r>
              <a:rPr kumimoji="1" lang="ko-KR" altLang="en-US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감사합니다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텍스트 상자 12"/>
          <p:cNvSpPr txBox="1"/>
          <p:nvPr/>
        </p:nvSpPr>
        <p:spPr>
          <a:xfrm>
            <a:off x="575761" y="1561967"/>
            <a:ext cx="5570756" cy="410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메뉴는 하루 </a:t>
            </a:r>
            <a:r>
              <a:rPr kumimoji="1" lang="en-US" altLang="ko-KR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6</a:t>
            </a: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가지로 한정</a:t>
            </a: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식사시간은 점심시간에 운영</a:t>
            </a: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회원 당 하나의 </a:t>
            </a:r>
            <a:r>
              <a:rPr kumimoji="1" lang="en-US" altLang="ko-KR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QR</a:t>
            </a: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코드를 가진다</a:t>
            </a: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QR</a:t>
            </a: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코드는 당일의 구매 목록</a:t>
            </a:r>
            <a:r>
              <a:rPr kumimoji="1" lang="en-US" altLang="ko-KR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수량</a:t>
            </a:r>
            <a:r>
              <a:rPr kumimoji="1" lang="en-US" altLang="ko-KR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이 나타난다</a:t>
            </a: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페이지 사용 시 관리자가 입력한 회사로만 가입이 가능하다</a:t>
            </a: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b="1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회원탈퇴 시 </a:t>
            </a:r>
            <a:r>
              <a:rPr kumimoji="1" lang="en-US" altLang="ko-KR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DB</a:t>
            </a: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내 존재하는 </a:t>
            </a:r>
            <a:r>
              <a:rPr kumimoji="1" lang="en-US" altLang="ko-KR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QR</a:t>
            </a:r>
            <a:r>
              <a:rPr kumimoji="1" lang="ko-KR" altLang="en-US" sz="16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코드 목록과 구매 목록은 삭제된다</a:t>
            </a:r>
          </a:p>
        </p:txBody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19DDB4D2-3698-4C2E-BBE5-7850B591DA2D}"/>
              </a:ext>
            </a:extLst>
          </p:cNvPr>
          <p:cNvSpPr txBox="1"/>
          <p:nvPr/>
        </p:nvSpPr>
        <p:spPr>
          <a:xfrm>
            <a:off x="454598" y="297932"/>
            <a:ext cx="281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1.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Requirement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800A77A3-CB48-4ACE-9CCD-3F0B6A787DA0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9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392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2.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Whole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composition</a:t>
            </a:r>
            <a:endParaRPr kumimoji="1" lang="en-US" altLang="ko-KR" sz="3200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3C7201F-C718-49B0-A5F9-056F45CC7D94}"/>
              </a:ext>
            </a:extLst>
          </p:cNvPr>
          <p:cNvSpPr/>
          <p:nvPr/>
        </p:nvSpPr>
        <p:spPr>
          <a:xfrm>
            <a:off x="8521887" y="2763302"/>
            <a:ext cx="1625600" cy="13313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Apache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Main.php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순서도: 자기 디스크 6">
            <a:extLst>
              <a:ext uri="{FF2B5EF4-FFF2-40B4-BE49-F238E27FC236}">
                <a16:creationId xmlns:a16="http://schemas.microsoft.com/office/drawing/2014/main" id="{CDBD5FA0-3620-455D-957B-06CF4F05041B}"/>
              </a:ext>
            </a:extLst>
          </p:cNvPr>
          <p:cNvSpPr/>
          <p:nvPr/>
        </p:nvSpPr>
        <p:spPr>
          <a:xfrm>
            <a:off x="5283200" y="2763303"/>
            <a:ext cx="1625600" cy="133139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4C047F-0A7A-4611-87FC-F25EF632DA3A}"/>
              </a:ext>
            </a:extLst>
          </p:cNvPr>
          <p:cNvSpPr/>
          <p:nvPr/>
        </p:nvSpPr>
        <p:spPr>
          <a:xfrm>
            <a:off x="2038257" y="2763303"/>
            <a:ext cx="1625600" cy="13313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Telegram </a:t>
            </a:r>
          </a:p>
          <a:p>
            <a:pPr algn="ctr"/>
            <a:r>
              <a:rPr lang="en-US" altLang="ko-KR" dirty="0"/>
              <a:t>Chatbot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A0AE97-91F0-4263-9201-CD2286F8F100}"/>
              </a:ext>
            </a:extLst>
          </p:cNvPr>
          <p:cNvCxnSpPr>
            <a:cxnSpLocks/>
            <a:stCxn id="14" idx="3"/>
            <a:endCxn id="7" idx="2"/>
          </p:cNvCxnSpPr>
          <p:nvPr/>
        </p:nvCxnSpPr>
        <p:spPr>
          <a:xfrm>
            <a:off x="3663857" y="3429001"/>
            <a:ext cx="161934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30EB6F-EC49-4A0C-9CFC-B7D8849A9453}"/>
              </a:ext>
            </a:extLst>
          </p:cNvPr>
          <p:cNvCxnSpPr>
            <a:cxnSpLocks/>
            <a:stCxn id="7" idx="4"/>
            <a:endCxn id="6" idx="1"/>
          </p:cNvCxnSpPr>
          <p:nvPr/>
        </p:nvCxnSpPr>
        <p:spPr>
          <a:xfrm flipV="1">
            <a:off x="6908800" y="3429000"/>
            <a:ext cx="1613087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352D30-BEA5-4D93-B693-53BF8EF145C0}"/>
              </a:ext>
            </a:extLst>
          </p:cNvPr>
          <p:cNvSpPr txBox="1"/>
          <p:nvPr/>
        </p:nvSpPr>
        <p:spPr>
          <a:xfrm>
            <a:off x="2525313" y="4094698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hinoor Devanagari"/>
              </a:rPr>
              <a:t>AWS</a:t>
            </a:r>
            <a:endParaRPr lang="ko-KR" altLang="en-US" dirty="0">
              <a:latin typeface="Kohinoor Devanaga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3DEFF-E3D4-4951-AF90-2DA6427C2F84}"/>
              </a:ext>
            </a:extLst>
          </p:cNvPr>
          <p:cNvSpPr txBox="1"/>
          <p:nvPr/>
        </p:nvSpPr>
        <p:spPr>
          <a:xfrm>
            <a:off x="5775117" y="409469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Kohinoor Devanagari"/>
              </a:rPr>
              <a:t>Selab</a:t>
            </a:r>
            <a:endParaRPr lang="ko-KR" altLang="en-US" dirty="0">
              <a:latin typeface="Kohinoor Devanaga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BB4ACD-0D96-40A8-95CE-649F25F4CFCF}"/>
              </a:ext>
            </a:extLst>
          </p:cNvPr>
          <p:cNvSpPr txBox="1"/>
          <p:nvPr/>
        </p:nvSpPr>
        <p:spPr>
          <a:xfrm>
            <a:off x="9121050" y="409469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hinoor Devanagari"/>
              </a:rPr>
              <a:t>CIC</a:t>
            </a:r>
            <a:endParaRPr lang="ko-KR" altLang="en-US" dirty="0">
              <a:latin typeface="Kohinoor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145163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02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2.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Whole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composition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Page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B4CED4B-7E2B-4BCF-949C-EA9D57C6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06" y="1153715"/>
            <a:ext cx="9877387" cy="570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5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61CD758D-A9D6-42EB-BC7F-F6312B545D36}"/>
              </a:ext>
            </a:extLst>
          </p:cNvPr>
          <p:cNvSpPr txBox="1"/>
          <p:nvPr/>
        </p:nvSpPr>
        <p:spPr>
          <a:xfrm>
            <a:off x="454598" y="297932"/>
            <a:ext cx="5113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2.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 Whole</a:t>
            </a:r>
            <a:r>
              <a:rPr kumimoji="1" lang="ko-KR" altLang="en-US" sz="3200" b="1" dirty="0">
                <a:latin typeface="Kohinoor Devanagari" charset="0"/>
                <a:ea typeface="Kohinoor Devanagari" charset="0"/>
                <a:cs typeface="Kohinoor Devanagari" charset="0"/>
              </a:rPr>
              <a:t> </a:t>
            </a:r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composition </a:t>
            </a:r>
            <a:r>
              <a:rPr kumimoji="1" lang="en-US" altLang="ko-KR" sz="3200" dirty="0">
                <a:latin typeface="Kohinoor Devanagari" charset="0"/>
                <a:ea typeface="Kohinoor Devanagari" charset="0"/>
                <a:cs typeface="Kohinoor Devanagari" charset="0"/>
              </a:rPr>
              <a:t>- Table</a:t>
            </a:r>
          </a:p>
        </p:txBody>
      </p:sp>
      <p:cxnSp>
        <p:nvCxnSpPr>
          <p:cNvPr id="11" name="직선 연결선[R] 7">
            <a:extLst>
              <a:ext uri="{FF2B5EF4-FFF2-40B4-BE49-F238E27FC236}">
                <a16:creationId xmlns:a16="http://schemas.microsoft.com/office/drawing/2014/main" id="{DC0747B0-23CB-45D4-B7EC-85378A5A75CF}"/>
              </a:ext>
            </a:extLst>
          </p:cNvPr>
          <p:cNvCxnSpPr/>
          <p:nvPr/>
        </p:nvCxnSpPr>
        <p:spPr>
          <a:xfrm>
            <a:off x="575761" y="900492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85E3F1-79CB-4863-8FF4-80A03FB42F22}"/>
              </a:ext>
            </a:extLst>
          </p:cNvPr>
          <p:cNvSpPr txBox="1"/>
          <p:nvPr/>
        </p:nvSpPr>
        <p:spPr>
          <a:xfrm>
            <a:off x="2611316" y="5443595"/>
            <a:ext cx="10663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Member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0540BD-52E6-45DC-8AE1-70FFBE1862FD}"/>
              </a:ext>
            </a:extLst>
          </p:cNvPr>
          <p:cNvSpPr txBox="1"/>
          <p:nvPr/>
        </p:nvSpPr>
        <p:spPr>
          <a:xfrm>
            <a:off x="3830899" y="5443595"/>
            <a:ext cx="10663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Menu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6CDA56-6F3B-41F0-8F1F-8E88DDFF4870}"/>
              </a:ext>
            </a:extLst>
          </p:cNvPr>
          <p:cNvSpPr txBox="1"/>
          <p:nvPr/>
        </p:nvSpPr>
        <p:spPr>
          <a:xfrm>
            <a:off x="5050482" y="5458984"/>
            <a:ext cx="1066318" cy="353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700" dirty="0" err="1"/>
              <a:t>Orderlist</a:t>
            </a:r>
            <a:endParaRPr lang="ko-KR" altLang="en-US" sz="1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065AFC-6F91-4557-AF2B-4CB8F2C07017}"/>
              </a:ext>
            </a:extLst>
          </p:cNvPr>
          <p:cNvSpPr txBox="1"/>
          <p:nvPr/>
        </p:nvSpPr>
        <p:spPr>
          <a:xfrm>
            <a:off x="6263907" y="5458984"/>
            <a:ext cx="1066318" cy="353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700" dirty="0" err="1"/>
              <a:t>QRcode</a:t>
            </a:r>
            <a:endParaRPr lang="ko-KR" alt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0AC9BB-E38C-4CBD-92B8-81A615777F6C}"/>
              </a:ext>
            </a:extLst>
          </p:cNvPr>
          <p:cNvSpPr txBox="1"/>
          <p:nvPr/>
        </p:nvSpPr>
        <p:spPr>
          <a:xfrm>
            <a:off x="3830899" y="3300088"/>
            <a:ext cx="1066318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Company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6335DA-44D1-4EE5-82BF-912E208F4116}"/>
              </a:ext>
            </a:extLst>
          </p:cNvPr>
          <p:cNvSpPr txBox="1"/>
          <p:nvPr/>
        </p:nvSpPr>
        <p:spPr>
          <a:xfrm>
            <a:off x="575761" y="2388854"/>
            <a:ext cx="1648150" cy="707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User</a:t>
            </a:r>
          </a:p>
          <a:p>
            <a:pPr algn="ctr"/>
            <a:r>
              <a:rPr lang="en-US" altLang="ko-KR" sz="2000" dirty="0"/>
              <a:t>Registration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4EDD1F-1232-40B6-B556-E808D551E268}"/>
              </a:ext>
            </a:extLst>
          </p:cNvPr>
          <p:cNvSpPr txBox="1"/>
          <p:nvPr/>
        </p:nvSpPr>
        <p:spPr>
          <a:xfrm>
            <a:off x="575761" y="3111309"/>
            <a:ext cx="1648150" cy="707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Member</a:t>
            </a:r>
          </a:p>
          <a:p>
            <a:pPr algn="ctr"/>
            <a:r>
              <a:rPr lang="en-US" altLang="ko-KR" sz="2000" dirty="0"/>
              <a:t>List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5AFFC-2D07-4E8C-9A58-B7BCC0631BB6}"/>
              </a:ext>
            </a:extLst>
          </p:cNvPr>
          <p:cNvSpPr txBox="1"/>
          <p:nvPr/>
        </p:nvSpPr>
        <p:spPr>
          <a:xfrm>
            <a:off x="575761" y="3815093"/>
            <a:ext cx="1648150" cy="707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Menu</a:t>
            </a:r>
          </a:p>
          <a:p>
            <a:pPr algn="ctr"/>
            <a:r>
              <a:rPr lang="en-US" altLang="ko-KR" sz="2000" dirty="0"/>
              <a:t>List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E7FFC8-6D53-4D10-B866-0711B1662217}"/>
              </a:ext>
            </a:extLst>
          </p:cNvPr>
          <p:cNvSpPr txBox="1"/>
          <p:nvPr/>
        </p:nvSpPr>
        <p:spPr>
          <a:xfrm>
            <a:off x="575761" y="6004120"/>
            <a:ext cx="1648150" cy="707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QR</a:t>
            </a:r>
          </a:p>
          <a:p>
            <a:pPr algn="ctr"/>
            <a:r>
              <a:rPr lang="en-US" altLang="ko-KR" sz="2000" dirty="0"/>
              <a:t>Success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DBE37-CE3E-436B-8DFA-D17C789805FF}"/>
              </a:ext>
            </a:extLst>
          </p:cNvPr>
          <p:cNvSpPr txBox="1"/>
          <p:nvPr/>
        </p:nvSpPr>
        <p:spPr>
          <a:xfrm>
            <a:off x="575761" y="4549675"/>
            <a:ext cx="1648150" cy="707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Order</a:t>
            </a:r>
          </a:p>
          <a:p>
            <a:pPr algn="ctr"/>
            <a:r>
              <a:rPr lang="en-US" altLang="ko-KR" sz="2000" dirty="0"/>
              <a:t>List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DCF2B1-1E31-4A12-93EC-ACB954B36BA1}"/>
              </a:ext>
            </a:extLst>
          </p:cNvPr>
          <p:cNvSpPr txBox="1"/>
          <p:nvPr/>
        </p:nvSpPr>
        <p:spPr>
          <a:xfrm>
            <a:off x="575761" y="1715735"/>
            <a:ext cx="1648150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Menu</a:t>
            </a:r>
          </a:p>
          <a:p>
            <a:pPr algn="ctr"/>
            <a:r>
              <a:rPr lang="en-US" altLang="ko-KR" sz="1700" dirty="0"/>
              <a:t>Administration</a:t>
            </a:r>
            <a:endParaRPr lang="ko-KR" altLang="en-US" sz="1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6E9ACC-891F-4C4D-B844-DBA56B07E072}"/>
              </a:ext>
            </a:extLst>
          </p:cNvPr>
          <p:cNvSpPr txBox="1"/>
          <p:nvPr/>
        </p:nvSpPr>
        <p:spPr>
          <a:xfrm>
            <a:off x="575761" y="5274784"/>
            <a:ext cx="1648150" cy="707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User </a:t>
            </a:r>
            <a:r>
              <a:rPr lang="en-US" altLang="ko-KR" sz="2000" dirty="0" err="1"/>
              <a:t>mypage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2FC69-1EB6-4581-8066-5116CE68229C}"/>
              </a:ext>
            </a:extLst>
          </p:cNvPr>
          <p:cNvSpPr txBox="1"/>
          <p:nvPr/>
        </p:nvSpPr>
        <p:spPr>
          <a:xfrm>
            <a:off x="575761" y="979123"/>
            <a:ext cx="1648150" cy="707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Login</a:t>
            </a:r>
          </a:p>
          <a:p>
            <a:pPr algn="ctr"/>
            <a:r>
              <a:rPr lang="en-US" altLang="ko-KR" sz="2000" dirty="0"/>
              <a:t>Page</a:t>
            </a:r>
            <a:endParaRPr lang="ko-KR" alt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07A622-4E23-4D66-9273-69A67EA872A2}"/>
              </a:ext>
            </a:extLst>
          </p:cNvPr>
          <p:cNvSpPr txBox="1"/>
          <p:nvPr/>
        </p:nvSpPr>
        <p:spPr>
          <a:xfrm>
            <a:off x="2600916" y="2541600"/>
            <a:ext cx="10663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Member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9E8243-92A2-4A91-9FEC-E7C4FB2FCA46}"/>
              </a:ext>
            </a:extLst>
          </p:cNvPr>
          <p:cNvSpPr txBox="1"/>
          <p:nvPr/>
        </p:nvSpPr>
        <p:spPr>
          <a:xfrm>
            <a:off x="3820499" y="2541424"/>
            <a:ext cx="1066318" cy="353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700" dirty="0" err="1"/>
              <a:t>QRcode</a:t>
            </a:r>
            <a:endParaRPr lang="ko-KR" altLang="en-US" sz="17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D06687-9D4C-4E4A-B5B2-621DFBA85DAC}"/>
              </a:ext>
            </a:extLst>
          </p:cNvPr>
          <p:cNvSpPr txBox="1"/>
          <p:nvPr/>
        </p:nvSpPr>
        <p:spPr>
          <a:xfrm>
            <a:off x="2611316" y="6181091"/>
            <a:ext cx="1066318" cy="353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700" dirty="0" err="1"/>
              <a:t>Orderlist</a:t>
            </a:r>
            <a:endParaRPr lang="ko-KR" altLang="en-US" sz="1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EA87D0-B313-4CFC-988E-0913543C9C46}"/>
              </a:ext>
            </a:extLst>
          </p:cNvPr>
          <p:cNvSpPr txBox="1"/>
          <p:nvPr/>
        </p:nvSpPr>
        <p:spPr>
          <a:xfrm>
            <a:off x="2611316" y="3964363"/>
            <a:ext cx="10663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Menu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B6524B-6A53-44BE-A0BD-048DEF20ABBB}"/>
              </a:ext>
            </a:extLst>
          </p:cNvPr>
          <p:cNvSpPr txBox="1"/>
          <p:nvPr/>
        </p:nvSpPr>
        <p:spPr>
          <a:xfrm>
            <a:off x="3830899" y="3964363"/>
            <a:ext cx="1066318" cy="353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700" dirty="0" err="1"/>
              <a:t>Orderlist</a:t>
            </a:r>
            <a:endParaRPr lang="ko-KR" altLang="en-US" sz="1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D4374A-F403-4679-B662-E06935D08934}"/>
              </a:ext>
            </a:extLst>
          </p:cNvPr>
          <p:cNvSpPr txBox="1"/>
          <p:nvPr/>
        </p:nvSpPr>
        <p:spPr>
          <a:xfrm>
            <a:off x="2590516" y="1847903"/>
            <a:ext cx="10663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Menu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117BC4-279C-4DE8-A227-B360F73AB41D}"/>
              </a:ext>
            </a:extLst>
          </p:cNvPr>
          <p:cNvSpPr txBox="1"/>
          <p:nvPr/>
        </p:nvSpPr>
        <p:spPr>
          <a:xfrm>
            <a:off x="2611316" y="3300088"/>
            <a:ext cx="10663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Member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426112-02FE-43B5-A4C0-C86192F6AC2C}"/>
              </a:ext>
            </a:extLst>
          </p:cNvPr>
          <p:cNvSpPr txBox="1"/>
          <p:nvPr/>
        </p:nvSpPr>
        <p:spPr>
          <a:xfrm>
            <a:off x="2611316" y="4710833"/>
            <a:ext cx="10663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Member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5B2862-4181-456D-890B-35D9F7ACA01F}"/>
              </a:ext>
            </a:extLst>
          </p:cNvPr>
          <p:cNvSpPr txBox="1"/>
          <p:nvPr/>
        </p:nvSpPr>
        <p:spPr>
          <a:xfrm>
            <a:off x="3830899" y="4710833"/>
            <a:ext cx="10663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Menu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CBC62D-566E-4F49-8C9F-8C1C4BC1DE70}"/>
              </a:ext>
            </a:extLst>
          </p:cNvPr>
          <p:cNvSpPr txBox="1"/>
          <p:nvPr/>
        </p:nvSpPr>
        <p:spPr>
          <a:xfrm>
            <a:off x="5050482" y="4726222"/>
            <a:ext cx="1066318" cy="353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700" dirty="0" err="1"/>
              <a:t>Orderlist</a:t>
            </a:r>
            <a:endParaRPr lang="ko-KR" altLang="en-US" sz="1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1A258E-4C6D-4B77-B6B1-E593CB3772FA}"/>
              </a:ext>
            </a:extLst>
          </p:cNvPr>
          <p:cNvSpPr txBox="1"/>
          <p:nvPr/>
        </p:nvSpPr>
        <p:spPr>
          <a:xfrm>
            <a:off x="6274307" y="4708836"/>
            <a:ext cx="1066318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Company</a:t>
            </a:r>
            <a:endParaRPr lang="ko-KR" alt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8C175F-EAD6-4AE9-9F71-28C3F51023EA}"/>
              </a:ext>
            </a:extLst>
          </p:cNvPr>
          <p:cNvSpPr txBox="1"/>
          <p:nvPr/>
        </p:nvSpPr>
        <p:spPr>
          <a:xfrm>
            <a:off x="2586274" y="1146434"/>
            <a:ext cx="10663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Member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000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672</Words>
  <Application>Microsoft Office PowerPoint</Application>
  <PresentationFormat>와이드스크린</PresentationFormat>
  <Paragraphs>214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Kohinoor Devanagari</vt:lpstr>
      <vt:lpstr>Noto Sans CJK KR</vt:lpstr>
      <vt:lpstr>Noto Sans CJK KR DemiLight</vt:lpstr>
      <vt:lpstr>Sandoll GothicNeo1Unicode 02 Ul</vt:lpstr>
      <vt:lpstr>맑은 고딕</vt:lpstr>
      <vt:lpstr>Arial</vt:lpstr>
      <vt:lpstr>Bahnschrift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민우 정</cp:lastModifiedBy>
  <cp:revision>132</cp:revision>
  <cp:lastPrinted>2017-03-27T16:07:40Z</cp:lastPrinted>
  <dcterms:created xsi:type="dcterms:W3CDTF">2017-03-27T14:08:56Z</dcterms:created>
  <dcterms:modified xsi:type="dcterms:W3CDTF">2018-12-09T22:44:48Z</dcterms:modified>
</cp:coreProperties>
</file>